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5" r:id="rId4"/>
    <p:sldMasterId id="2147483672" r:id="rId5"/>
  </p:sldMasterIdLst>
  <p:notesMasterIdLst>
    <p:notesMasterId r:id="rId39"/>
  </p:notesMasterIdLst>
  <p:handoutMasterIdLst>
    <p:handoutMasterId r:id="rId40"/>
  </p:handoutMasterIdLst>
  <p:sldIdLst>
    <p:sldId id="423" r:id="rId6"/>
    <p:sldId id="257" r:id="rId7"/>
    <p:sldId id="258" r:id="rId8"/>
    <p:sldId id="465" r:id="rId9"/>
    <p:sldId id="281" r:id="rId10"/>
    <p:sldId id="427" r:id="rId11"/>
    <p:sldId id="430" r:id="rId12"/>
    <p:sldId id="429" r:id="rId13"/>
    <p:sldId id="431" r:id="rId14"/>
    <p:sldId id="267" r:id="rId15"/>
    <p:sldId id="459" r:id="rId16"/>
    <p:sldId id="461" r:id="rId17"/>
    <p:sldId id="463" r:id="rId18"/>
    <p:sldId id="464" r:id="rId19"/>
    <p:sldId id="458"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pos="438" userDrawn="1">
          <p15:clr>
            <a:srgbClr val="A4A3A4"/>
          </p15:clr>
        </p15:guide>
        <p15:guide id="4" pos="7378" userDrawn="1">
          <p15:clr>
            <a:srgbClr val="A4A3A4"/>
          </p15:clr>
        </p15:guide>
        <p15:guide id="5" orient="horz" pos="686" userDrawn="1">
          <p15:clr>
            <a:srgbClr val="A4A3A4"/>
          </p15:clr>
        </p15:guide>
        <p15:guide id="7" orient="horz" pos="3861" userDrawn="1">
          <p15:clr>
            <a:srgbClr val="A4A3A4"/>
          </p15:clr>
        </p15:guide>
        <p15:guide id="8" pos="44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8FF"/>
    <a:srgbClr val="EBEBEB"/>
    <a:srgbClr val="D9D8EB"/>
    <a:srgbClr val="282A2E"/>
    <a:srgbClr val="E36846"/>
    <a:srgbClr val="363194"/>
    <a:srgbClr val="7DBBFC"/>
    <a:srgbClr val="838383"/>
    <a:srgbClr val="FCDFD7"/>
    <a:srgbClr val="DE3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14" y="-84"/>
      </p:cViewPr>
      <p:guideLst>
        <p:guide orient="horz" pos="2160"/>
        <p:guide orient="horz" pos="686"/>
        <p:guide orient="horz" pos="3861"/>
        <p:guide pos="3840"/>
        <p:guide pos="438"/>
        <p:guide pos="7378"/>
        <p:guide pos="449"/>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97ED688E-AA41-850B-CD67-C377C773F92D}"/>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4D67D705-A8F1-FF84-29CA-EDF0BE9CE276}"/>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651436F-D396-40B0-A56D-8DC58F4EF6B0}" type="datetimeFigureOut">
              <a:rPr lang="ru-RU" smtClean="0"/>
              <a:t>13.02.2024</a:t>
            </a:fld>
            <a:endParaRPr lang="ru-RU"/>
          </a:p>
        </p:txBody>
      </p:sp>
      <p:sp>
        <p:nvSpPr>
          <p:cNvPr id="4" name="Нижний колонтитул 3">
            <a:extLst>
              <a:ext uri="{FF2B5EF4-FFF2-40B4-BE49-F238E27FC236}">
                <a16:creationId xmlns="" xmlns:a16="http://schemas.microsoft.com/office/drawing/2014/main" id="{2A802FBF-BDF6-3A18-05A3-D8F1B5845719}"/>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1E9AC427-C2DD-C86F-027E-8C3AD5BAA707}"/>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861BAA6A-8EFE-4C0A-B6A3-6FCE220DC7FA}" type="slidenum">
              <a:rPr lang="ru-RU" smtClean="0"/>
              <a:t>‹#›</a:t>
            </a:fld>
            <a:endParaRPr lang="ru-RU"/>
          </a:p>
        </p:txBody>
      </p:sp>
    </p:spTree>
    <p:extLst>
      <p:ext uri="{BB962C8B-B14F-4D97-AF65-F5344CB8AC3E}">
        <p14:creationId xmlns:p14="http://schemas.microsoft.com/office/powerpoint/2010/main" val="184871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80AE9EF-1B71-41CA-8AEC-8F3DAE1A740A}" type="datetimeFigureOut">
              <a:rPr lang="ru-RU" smtClean="0"/>
              <a:t>13.02.2024</a:t>
            </a:fld>
            <a:endParaRPr lang="ru-RU"/>
          </a:p>
        </p:txBody>
      </p:sp>
      <p:sp>
        <p:nvSpPr>
          <p:cNvPr id="4" name="Образ слайда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0DABF0E1-7962-402B-8488-C2708AAB1503}" type="slidenum">
              <a:rPr lang="ru-RU" smtClean="0"/>
              <a:t>‹#›</a:t>
            </a:fld>
            <a:endParaRPr lang="ru-RU"/>
          </a:p>
        </p:txBody>
      </p:sp>
    </p:spTree>
    <p:extLst>
      <p:ext uri="{BB962C8B-B14F-4D97-AF65-F5344CB8AC3E}">
        <p14:creationId xmlns:p14="http://schemas.microsoft.com/office/powerpoint/2010/main" val="123773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6" name="Дата 3">
            <a:extLst>
              <a:ext uri="{FF2B5EF4-FFF2-40B4-BE49-F238E27FC236}">
                <a16:creationId xmlns="" xmlns:a16="http://schemas.microsoft.com/office/drawing/2014/main" id="{A0F82543-C29B-0D5E-DDFB-152EE9B01379}"/>
              </a:ext>
            </a:extLst>
          </p:cNvPr>
          <p:cNvSpPr txBox="1">
            <a:spLocks/>
          </p:cNvSpPr>
          <p:nvPr userDrawn="1"/>
        </p:nvSpPr>
        <p:spPr>
          <a:xfrm>
            <a:off x="923517" y="5834925"/>
            <a:ext cx="974700" cy="365125"/>
          </a:xfrm>
          <a:prstGeom prst="rect">
            <a:avLst/>
          </a:prstGeom>
        </p:spPr>
        <p:txBody>
          <a:bodyPr/>
          <a:lstStyle>
            <a:defPPr>
              <a:defRPr lang="ru-RU"/>
            </a:defPPr>
            <a:lvl1pPr marL="0" algn="ctr" defTabSz="914400" rtl="0" eaLnBrk="1" latinLnBrk="0" hangingPunct="1">
              <a:defRPr lang="ru-RU" sz="1200" b="1" kern="1200" baseline="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rgbClr val="363194"/>
              </a:solidFill>
              <a:latin typeface="Arial" panose="020B0604020202020204"/>
            </a:endParaRPr>
          </a:p>
        </p:txBody>
      </p:sp>
      <p:sp>
        <p:nvSpPr>
          <p:cNvPr id="3" name="Подзаголовок 2">
            <a:extLst>
              <a:ext uri="{FF2B5EF4-FFF2-40B4-BE49-F238E27FC236}">
                <a16:creationId xmlns="" xmlns:a16="http://schemas.microsoft.com/office/drawing/2014/main" id="{F069DFFB-C6F8-2A44-C30E-91A7BD289FEE}"/>
              </a:ext>
            </a:extLst>
          </p:cNvPr>
          <p:cNvSpPr>
            <a:spLocks noGrp="1"/>
          </p:cNvSpPr>
          <p:nvPr>
            <p:ph type="subTitle" idx="1" hasCustomPrompt="1"/>
          </p:nvPr>
        </p:nvSpPr>
        <p:spPr>
          <a:xfrm>
            <a:off x="925438" y="3267945"/>
            <a:ext cx="6611568" cy="365125"/>
          </a:xfrm>
          <a:prstGeom prst="rect">
            <a:avLst/>
          </a:prstGeo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9" name="Заголовок 8">
            <a:extLst>
              <a:ext uri="{FF2B5EF4-FFF2-40B4-BE49-F238E27FC236}">
                <a16:creationId xmlns="" xmlns:a16="http://schemas.microsoft.com/office/drawing/2014/main" id="{94E159DB-C40A-1886-8268-3F63F133A1F2}"/>
              </a:ext>
            </a:extLst>
          </p:cNvPr>
          <p:cNvSpPr>
            <a:spLocks noGrp="1"/>
          </p:cNvSpPr>
          <p:nvPr>
            <p:ph type="title" hasCustomPrompt="1"/>
          </p:nvPr>
        </p:nvSpPr>
        <p:spPr>
          <a:xfrm>
            <a:off x="914725" y="2829798"/>
            <a:ext cx="6611568" cy="566594"/>
          </a:xfrm>
          <a:prstGeom prst="rect">
            <a:avLst/>
          </a:prstGeom>
        </p:spPr>
        <p:txBody>
          <a:bodyPr/>
          <a:lstStyle>
            <a:lvl1pPr>
              <a:defRPr sz="2800" b="1"/>
            </a:lvl1pPr>
          </a:lstStyle>
          <a:p>
            <a:r>
              <a:rPr lang="ru-RU" dirty="0"/>
              <a:t>ОБРАЗЕЦ ЗАГОЛОВКА</a:t>
            </a:r>
          </a:p>
        </p:txBody>
      </p:sp>
      <p:sp>
        <p:nvSpPr>
          <p:cNvPr id="25" name="Дата 24">
            <a:extLst>
              <a:ext uri="{FF2B5EF4-FFF2-40B4-BE49-F238E27FC236}">
                <a16:creationId xmlns="" xmlns:a16="http://schemas.microsoft.com/office/drawing/2014/main" id="{83F37492-9A68-EA6B-3787-2DF4EEF4F9A1}"/>
              </a:ext>
            </a:extLst>
          </p:cNvPr>
          <p:cNvSpPr>
            <a:spLocks noGrp="1"/>
          </p:cNvSpPr>
          <p:nvPr>
            <p:ph type="dt" sz="half" idx="10"/>
          </p:nvPr>
        </p:nvSpPr>
        <p:spPr>
          <a:xfrm>
            <a:off x="936961" y="5802435"/>
            <a:ext cx="1006140" cy="365125"/>
          </a:xfrm>
          <a:prstGeom prst="rect">
            <a:avLst/>
          </a:prstGeom>
        </p:spPr>
        <p:txBody>
          <a:bodyPr/>
          <a:lstStyle/>
          <a:p>
            <a:fld id="{66066E51-5F4A-43E2-A6C2-84789929AB13}" type="datetimeFigureOut">
              <a:rPr lang="ru-RU" smtClean="0"/>
              <a:pPr/>
              <a:t>13.02.2024</a:t>
            </a:fld>
            <a:endParaRPr lang="ru-RU" dirty="0"/>
          </a:p>
        </p:txBody>
      </p:sp>
      <p:sp>
        <p:nvSpPr>
          <p:cNvPr id="26" name="Нижний колонтитул 25">
            <a:extLst>
              <a:ext uri="{FF2B5EF4-FFF2-40B4-BE49-F238E27FC236}">
                <a16:creationId xmlns="" xmlns:a16="http://schemas.microsoft.com/office/drawing/2014/main" id="{F09EB815-7309-2FB6-E4DD-20C2ACDB6378}"/>
              </a:ext>
            </a:extLst>
          </p:cNvPr>
          <p:cNvSpPr>
            <a:spLocks noGrp="1"/>
          </p:cNvSpPr>
          <p:nvPr>
            <p:ph type="ftr" sz="quarter" idx="11"/>
          </p:nvPr>
        </p:nvSpPr>
        <p:spPr>
          <a:xfrm>
            <a:off x="2051540" y="5802434"/>
            <a:ext cx="4114800" cy="365125"/>
          </a:xfrm>
          <a:prstGeom prst="rect">
            <a:avLst/>
          </a:prstGeom>
        </p:spPr>
        <p:txBody>
          <a:bodyPr/>
          <a:lstStyle/>
          <a:p>
            <a:endParaRPr lang="ru-RU" dirty="0"/>
          </a:p>
        </p:txBody>
      </p:sp>
    </p:spTree>
    <p:extLst>
      <p:ext uri="{BB962C8B-B14F-4D97-AF65-F5344CB8AC3E}">
        <p14:creationId xmlns:p14="http://schemas.microsoft.com/office/powerpoint/2010/main" val="125573396"/>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pos="642" userDrawn="1">
          <p15:clr>
            <a:srgbClr val="FBAE40"/>
          </p15:clr>
        </p15:guide>
        <p15:guide id="4" orient="horz" pos="20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Изображение с текстом_2">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 xmlns:a16="http://schemas.microsoft.com/office/drawing/2014/main" id="{826B263B-E390-012A-5F0A-39E844838383}"/>
              </a:ext>
            </a:extLst>
          </p:cNvPr>
          <p:cNvSpPr>
            <a:spLocks noGrp="1"/>
          </p:cNvSpPr>
          <p:nvPr>
            <p:ph type="pic" sz="quarter" idx="12"/>
          </p:nvPr>
        </p:nvSpPr>
        <p:spPr>
          <a:xfrm>
            <a:off x="4572499" y="1852613"/>
            <a:ext cx="6525731" cy="3609975"/>
          </a:xfrm>
          <a:prstGeom prst="roundRect">
            <a:avLst>
              <a:gd name="adj" fmla="val 3281"/>
            </a:avLst>
          </a:prstGeom>
        </p:spPr>
        <p:txBody>
          <a:bodyPr/>
          <a:lstStyle/>
          <a:p>
            <a:endParaRPr lang="ru-RU"/>
          </a:p>
        </p:txBody>
      </p:sp>
      <p:sp>
        <p:nvSpPr>
          <p:cNvPr id="4" name="Текст 14">
            <a:extLst>
              <a:ext uri="{FF2B5EF4-FFF2-40B4-BE49-F238E27FC236}">
                <a16:creationId xmlns="" xmlns:a16="http://schemas.microsoft.com/office/drawing/2014/main" id="{CFD94AFF-47FA-B07D-6D6E-1B1434C57BC9}"/>
              </a:ext>
            </a:extLst>
          </p:cNvPr>
          <p:cNvSpPr>
            <a:spLocks noGrp="1"/>
          </p:cNvSpPr>
          <p:nvPr>
            <p:ph type="body" sz="quarter" idx="14"/>
          </p:nvPr>
        </p:nvSpPr>
        <p:spPr>
          <a:xfrm>
            <a:off x="599661" y="1852612"/>
            <a:ext cx="3491076" cy="3609976"/>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3">
            <a:extLst>
              <a:ext uri="{FF2B5EF4-FFF2-40B4-BE49-F238E27FC236}">
                <a16:creationId xmlns="" xmlns:a16="http://schemas.microsoft.com/office/drawing/2014/main" id="{C8075BC7-29F4-10A7-6099-61883186610E}"/>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C27187BD-F6C4-2D3F-670F-C926D99A60FF}"/>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7" name="Текст 7">
            <a:extLst>
              <a:ext uri="{FF2B5EF4-FFF2-40B4-BE49-F238E27FC236}">
                <a16:creationId xmlns="" xmlns:a16="http://schemas.microsoft.com/office/drawing/2014/main" id="{8EB8CCB7-5ECE-3931-B7A4-4C9E6611BE2A}"/>
              </a:ext>
            </a:extLst>
          </p:cNvPr>
          <p:cNvSpPr>
            <a:spLocks noGrp="1"/>
          </p:cNvSpPr>
          <p:nvPr>
            <p:ph type="body" sz="quarter" idx="15"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50474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а изображения">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 xmlns:a16="http://schemas.microsoft.com/office/drawing/2014/main" id="{826B263B-E390-012A-5F0A-39E844838383}"/>
              </a:ext>
            </a:extLst>
          </p:cNvPr>
          <p:cNvSpPr>
            <a:spLocks noGrp="1"/>
          </p:cNvSpPr>
          <p:nvPr>
            <p:ph type="pic" sz="quarter" idx="12"/>
          </p:nvPr>
        </p:nvSpPr>
        <p:spPr>
          <a:xfrm>
            <a:off x="3838575" y="1852613"/>
            <a:ext cx="3055938" cy="3609975"/>
          </a:xfrm>
          <a:prstGeom prst="roundRect">
            <a:avLst>
              <a:gd name="adj" fmla="val 3281"/>
            </a:avLst>
          </a:prstGeom>
        </p:spPr>
        <p:txBody>
          <a:bodyPr/>
          <a:lstStyle/>
          <a:p>
            <a:endParaRPr lang="ru-RU"/>
          </a:p>
        </p:txBody>
      </p:sp>
      <p:sp>
        <p:nvSpPr>
          <p:cNvPr id="13" name="Рисунок 11">
            <a:extLst>
              <a:ext uri="{FF2B5EF4-FFF2-40B4-BE49-F238E27FC236}">
                <a16:creationId xmlns="" xmlns:a16="http://schemas.microsoft.com/office/drawing/2014/main" id="{1B70D70E-2EE6-BF62-5660-FF6CFAD0E63D}"/>
              </a:ext>
            </a:extLst>
          </p:cNvPr>
          <p:cNvSpPr>
            <a:spLocks noGrp="1"/>
          </p:cNvSpPr>
          <p:nvPr>
            <p:ph type="pic" sz="quarter" idx="13"/>
          </p:nvPr>
        </p:nvSpPr>
        <p:spPr>
          <a:xfrm>
            <a:off x="7308368" y="1852612"/>
            <a:ext cx="5252600" cy="3609975"/>
          </a:xfrm>
          <a:prstGeom prst="roundRect">
            <a:avLst>
              <a:gd name="adj" fmla="val 3281"/>
            </a:avLst>
          </a:prstGeom>
        </p:spPr>
        <p:txBody>
          <a:bodyPr/>
          <a:lstStyle/>
          <a:p>
            <a:endParaRPr lang="ru-RU"/>
          </a:p>
        </p:txBody>
      </p:sp>
      <p:sp>
        <p:nvSpPr>
          <p:cNvPr id="15" name="Текст 14">
            <a:extLst>
              <a:ext uri="{FF2B5EF4-FFF2-40B4-BE49-F238E27FC236}">
                <a16:creationId xmlns="" xmlns:a16="http://schemas.microsoft.com/office/drawing/2014/main" id="{5B3B671A-5AD2-35DA-9E7E-3AE2D169484F}"/>
              </a:ext>
            </a:extLst>
          </p:cNvPr>
          <p:cNvSpPr>
            <a:spLocks noGrp="1"/>
          </p:cNvSpPr>
          <p:nvPr>
            <p:ph type="body" sz="quarter" idx="14"/>
          </p:nvPr>
        </p:nvSpPr>
        <p:spPr>
          <a:xfrm>
            <a:off x="599661" y="1852612"/>
            <a:ext cx="2624552" cy="3609976"/>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3" name="Номер слайда 4">
            <a:extLst>
              <a:ext uri="{FF2B5EF4-FFF2-40B4-BE49-F238E27FC236}">
                <a16:creationId xmlns="" xmlns:a16="http://schemas.microsoft.com/office/drawing/2014/main" id="{50E73817-7DF2-7F29-C8B8-0FFF36405A83}"/>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 xmlns:a16="http://schemas.microsoft.com/office/drawing/2014/main" id="{245DBB21-2694-9011-C1A0-751E006724B6}"/>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1A161FED-99D9-D9F1-5454-B4F4021EC98B}"/>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 xmlns:a16="http://schemas.microsoft.com/office/drawing/2014/main" id="{EF4D1A04-2830-E3E9-3EDE-73397F6BD103}"/>
              </a:ext>
            </a:extLst>
          </p:cNvPr>
          <p:cNvSpPr>
            <a:spLocks noGrp="1"/>
          </p:cNvSpPr>
          <p:nvPr>
            <p:ph type="body" sz="quarter" idx="15"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55679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ри изображения">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 xmlns:a16="http://schemas.microsoft.com/office/drawing/2014/main" id="{826B263B-E390-012A-5F0A-39E844838383}"/>
              </a:ext>
            </a:extLst>
          </p:cNvPr>
          <p:cNvSpPr>
            <a:spLocks noGrp="1"/>
          </p:cNvSpPr>
          <p:nvPr>
            <p:ph type="pic" sz="quarter" idx="12"/>
          </p:nvPr>
        </p:nvSpPr>
        <p:spPr>
          <a:xfrm>
            <a:off x="4572500" y="1852613"/>
            <a:ext cx="3055938" cy="3609975"/>
          </a:xfrm>
          <a:prstGeom prst="roundRect">
            <a:avLst>
              <a:gd name="adj" fmla="val 3281"/>
            </a:avLst>
          </a:prstGeom>
        </p:spPr>
        <p:txBody>
          <a:bodyPr/>
          <a:lstStyle/>
          <a:p>
            <a:endParaRPr lang="ru-RU"/>
          </a:p>
        </p:txBody>
      </p:sp>
      <p:sp>
        <p:nvSpPr>
          <p:cNvPr id="2" name="Рисунок 11">
            <a:extLst>
              <a:ext uri="{FF2B5EF4-FFF2-40B4-BE49-F238E27FC236}">
                <a16:creationId xmlns="" xmlns:a16="http://schemas.microsoft.com/office/drawing/2014/main" id="{69466542-69BD-7C3F-0AD3-286F33486761}"/>
              </a:ext>
            </a:extLst>
          </p:cNvPr>
          <p:cNvSpPr>
            <a:spLocks noGrp="1"/>
          </p:cNvSpPr>
          <p:nvPr>
            <p:ph type="pic" sz="quarter" idx="13"/>
          </p:nvPr>
        </p:nvSpPr>
        <p:spPr>
          <a:xfrm>
            <a:off x="8042293" y="1852613"/>
            <a:ext cx="3055938" cy="3609975"/>
          </a:xfrm>
          <a:prstGeom prst="roundRect">
            <a:avLst>
              <a:gd name="adj" fmla="val 3281"/>
            </a:avLst>
          </a:prstGeom>
        </p:spPr>
        <p:txBody>
          <a:bodyPr/>
          <a:lstStyle/>
          <a:p>
            <a:endParaRPr lang="ru-RU"/>
          </a:p>
        </p:txBody>
      </p:sp>
      <p:sp>
        <p:nvSpPr>
          <p:cNvPr id="3" name="Рисунок 11">
            <a:extLst>
              <a:ext uri="{FF2B5EF4-FFF2-40B4-BE49-F238E27FC236}">
                <a16:creationId xmlns="" xmlns:a16="http://schemas.microsoft.com/office/drawing/2014/main" id="{3471242F-CCB7-688C-7FF7-2E77CEAC1F13}"/>
              </a:ext>
            </a:extLst>
          </p:cNvPr>
          <p:cNvSpPr>
            <a:spLocks noGrp="1"/>
          </p:cNvSpPr>
          <p:nvPr>
            <p:ph type="pic" sz="quarter" idx="14"/>
          </p:nvPr>
        </p:nvSpPr>
        <p:spPr>
          <a:xfrm>
            <a:off x="1102707" y="1852613"/>
            <a:ext cx="3055938" cy="3609975"/>
          </a:xfrm>
          <a:prstGeom prst="roundRect">
            <a:avLst>
              <a:gd name="adj" fmla="val 3281"/>
            </a:avLst>
          </a:prstGeom>
        </p:spPr>
        <p:txBody>
          <a:bodyPr/>
          <a:lstStyle/>
          <a:p>
            <a:endParaRPr lang="ru-RU"/>
          </a:p>
        </p:txBody>
      </p:sp>
      <p:sp>
        <p:nvSpPr>
          <p:cNvPr id="5" name="Номер слайда 4">
            <a:extLst>
              <a:ext uri="{FF2B5EF4-FFF2-40B4-BE49-F238E27FC236}">
                <a16:creationId xmlns="" xmlns:a16="http://schemas.microsoft.com/office/drawing/2014/main" id="{629AC462-0E67-2B17-CA38-A795A2BB5CB7}"/>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Нижний колонтитул 3">
            <a:extLst>
              <a:ext uri="{FF2B5EF4-FFF2-40B4-BE49-F238E27FC236}">
                <a16:creationId xmlns="" xmlns:a16="http://schemas.microsoft.com/office/drawing/2014/main" id="{3F9C5E39-5BEB-8216-F122-FED360A9714E}"/>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4" name="Заголовок 1">
            <a:extLst>
              <a:ext uri="{FF2B5EF4-FFF2-40B4-BE49-F238E27FC236}">
                <a16:creationId xmlns="" xmlns:a16="http://schemas.microsoft.com/office/drawing/2014/main" id="{FB02ACF7-CA5E-D254-6472-2B0036E8DD37}"/>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9" name="Текст 7">
            <a:extLst>
              <a:ext uri="{FF2B5EF4-FFF2-40B4-BE49-F238E27FC236}">
                <a16:creationId xmlns="" xmlns:a16="http://schemas.microsoft.com/office/drawing/2014/main" id="{44DD9EAF-3283-077F-83E4-6879315A564E}"/>
              </a:ext>
            </a:extLst>
          </p:cNvPr>
          <p:cNvSpPr>
            <a:spLocks noGrp="1"/>
          </p:cNvSpPr>
          <p:nvPr>
            <p:ph type="body" sz="quarter" idx="15"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476723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зображение с подписью">
    <p:spTree>
      <p:nvGrpSpPr>
        <p:cNvPr id="1" name=""/>
        <p:cNvGrpSpPr/>
        <p:nvPr/>
      </p:nvGrpSpPr>
      <p:grpSpPr>
        <a:xfrm>
          <a:off x="0" y="0"/>
          <a:ext cx="0" cy="0"/>
          <a:chOff x="0" y="0"/>
          <a:chExt cx="0" cy="0"/>
        </a:xfrm>
      </p:grpSpPr>
      <p:sp>
        <p:nvSpPr>
          <p:cNvPr id="11" name="object 13">
            <a:extLst>
              <a:ext uri="{FF2B5EF4-FFF2-40B4-BE49-F238E27FC236}">
                <a16:creationId xmlns="" xmlns:a16="http://schemas.microsoft.com/office/drawing/2014/main" id="{F3244840-D46E-7CA6-422B-3AC25F58923C}"/>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6" name="Объект 5">
            <a:extLst>
              <a:ext uri="{FF2B5EF4-FFF2-40B4-BE49-F238E27FC236}">
                <a16:creationId xmlns="" xmlns:a16="http://schemas.microsoft.com/office/drawing/2014/main" id="{12A59621-BEC3-13D1-CC5C-BC6D3DB14600}"/>
              </a:ext>
            </a:extLst>
          </p:cNvPr>
          <p:cNvSpPr>
            <a:spLocks noGrp="1"/>
          </p:cNvSpPr>
          <p:nvPr>
            <p:ph sz="quarter" idx="12"/>
          </p:nvPr>
        </p:nvSpPr>
        <p:spPr>
          <a:xfrm>
            <a:off x="599661" y="1285733"/>
            <a:ext cx="11136244" cy="4453216"/>
          </a:xfrm>
          <a:prstGeom prst="rect">
            <a:avLst/>
          </a:prstGeom>
        </p:spPr>
        <p:txBody>
          <a:bodyPr>
            <a:normAutofit/>
          </a:bodyPr>
          <a:lstStyle>
            <a:lvl1pPr marL="0" indent="0">
              <a:buNone/>
              <a:defRPr sz="1400"/>
            </a:lvl1pPr>
          </a:lstStyle>
          <a:p>
            <a:pPr lvl="0"/>
            <a:r>
              <a:rPr lang="ru-RU" dirty="0"/>
              <a:t>Образец текста</a:t>
            </a:r>
          </a:p>
        </p:txBody>
      </p:sp>
      <p:sp>
        <p:nvSpPr>
          <p:cNvPr id="3" name="Номер слайда 4">
            <a:extLst>
              <a:ext uri="{FF2B5EF4-FFF2-40B4-BE49-F238E27FC236}">
                <a16:creationId xmlns="" xmlns:a16="http://schemas.microsoft.com/office/drawing/2014/main" id="{6F3A45D3-8FCD-97D9-5D8A-049C1E22EC68}"/>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9" name="Нижний колонтитул 3">
            <a:extLst>
              <a:ext uri="{FF2B5EF4-FFF2-40B4-BE49-F238E27FC236}">
                <a16:creationId xmlns="" xmlns:a16="http://schemas.microsoft.com/office/drawing/2014/main" id="{5198C4F6-DB3A-5160-A22E-7DBF4D955DC7}"/>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070E9E71-E85F-F2CD-403C-DA89F0C247DB}"/>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4" name="Текст 7">
            <a:extLst>
              <a:ext uri="{FF2B5EF4-FFF2-40B4-BE49-F238E27FC236}">
                <a16:creationId xmlns="" xmlns:a16="http://schemas.microsoft.com/office/drawing/2014/main" id="{34C7BC9C-3584-5EE4-62DD-B2928C3B0A92}"/>
              </a:ext>
            </a:extLst>
          </p:cNvPr>
          <p:cNvSpPr>
            <a:spLocks noGrp="1"/>
          </p:cNvSpPr>
          <p:nvPr>
            <p:ph type="body" sz="quarter" idx="13"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4512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03D16D53-7852-B8AF-68FA-5E3C80BD939F}"/>
              </a:ext>
            </a:extLst>
          </p:cNvPr>
          <p:cNvSpPr>
            <a:spLocks noGrp="1"/>
          </p:cNvSpPr>
          <p:nvPr>
            <p:ph type="body" sz="half" idx="2"/>
          </p:nvPr>
        </p:nvSpPr>
        <p:spPr>
          <a:xfrm>
            <a:off x="599661" y="1119498"/>
            <a:ext cx="3932237" cy="4741551"/>
          </a:xfrm>
          <a:prstGeom prst="rect">
            <a:avLst/>
          </a:prstGeo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11" name="object 13">
            <a:extLst>
              <a:ext uri="{FF2B5EF4-FFF2-40B4-BE49-F238E27FC236}">
                <a16:creationId xmlns="" xmlns:a16="http://schemas.microsoft.com/office/drawing/2014/main" id="{0150B22C-36E5-ACAF-31F7-3EE49D3BB286}"/>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7" name="Рисунок 16">
            <a:extLst>
              <a:ext uri="{FF2B5EF4-FFF2-40B4-BE49-F238E27FC236}">
                <a16:creationId xmlns="" xmlns:a16="http://schemas.microsoft.com/office/drawing/2014/main" id="{A9B994D8-D0ED-E6D0-8144-FF42E93F4EF1}"/>
              </a:ext>
            </a:extLst>
          </p:cNvPr>
          <p:cNvSpPr>
            <a:spLocks noGrp="1"/>
          </p:cNvSpPr>
          <p:nvPr>
            <p:ph type="pic" sz="quarter" idx="12"/>
          </p:nvPr>
        </p:nvSpPr>
        <p:spPr>
          <a:xfrm>
            <a:off x="5018088" y="1119499"/>
            <a:ext cx="6718300" cy="4741551"/>
          </a:xfrm>
          <a:prstGeom prst="rect">
            <a:avLst/>
          </a:prstGeom>
        </p:spPr>
        <p:txBody>
          <a:bodyPr/>
          <a:lstStyle/>
          <a:p>
            <a:endParaRPr lang="ru-RU" dirty="0"/>
          </a:p>
        </p:txBody>
      </p:sp>
      <p:sp>
        <p:nvSpPr>
          <p:cNvPr id="12" name="Номер слайда 4">
            <a:extLst>
              <a:ext uri="{FF2B5EF4-FFF2-40B4-BE49-F238E27FC236}">
                <a16:creationId xmlns="" xmlns:a16="http://schemas.microsoft.com/office/drawing/2014/main" id="{51FA5304-2109-7D22-A5D1-CD631A21379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 xmlns:a16="http://schemas.microsoft.com/office/drawing/2014/main" id="{B4CA5D0B-8B52-1107-559A-749E3A7F434E}"/>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005A60C2-7DA8-25C7-6D2C-1526D3D5B68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 xmlns:a16="http://schemas.microsoft.com/office/drawing/2014/main" id="{4AB7BD09-9759-BE33-C1BD-C93A3734D962}"/>
              </a:ext>
            </a:extLst>
          </p:cNvPr>
          <p:cNvSpPr>
            <a:spLocks noGrp="1"/>
          </p:cNvSpPr>
          <p:nvPr>
            <p:ph type="body" sz="quarter" idx="13"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3614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График и описание">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0B77544B-57D9-E431-D1E6-8256238A8B0B}"/>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Диаграмма 11">
            <a:extLst>
              <a:ext uri="{FF2B5EF4-FFF2-40B4-BE49-F238E27FC236}">
                <a16:creationId xmlns="" xmlns:a16="http://schemas.microsoft.com/office/drawing/2014/main" id="{C55CCD9B-D286-2625-CCCD-E190BE736E02}"/>
              </a:ext>
            </a:extLst>
          </p:cNvPr>
          <p:cNvSpPr>
            <a:spLocks noGrp="1"/>
          </p:cNvSpPr>
          <p:nvPr>
            <p:ph type="chart" sz="quarter" idx="12"/>
          </p:nvPr>
        </p:nvSpPr>
        <p:spPr>
          <a:xfrm>
            <a:off x="600075" y="1255713"/>
            <a:ext cx="7177088" cy="4478337"/>
          </a:xfrm>
          <a:prstGeom prst="rect">
            <a:avLst/>
          </a:prstGeom>
        </p:spPr>
        <p:txBody>
          <a:bodyPr/>
          <a:lstStyle/>
          <a:p>
            <a:endParaRPr lang="ru-RU"/>
          </a:p>
        </p:txBody>
      </p:sp>
      <p:sp>
        <p:nvSpPr>
          <p:cNvPr id="14" name="Текст 13">
            <a:extLst>
              <a:ext uri="{FF2B5EF4-FFF2-40B4-BE49-F238E27FC236}">
                <a16:creationId xmlns="" xmlns:a16="http://schemas.microsoft.com/office/drawing/2014/main" id="{415DDDC4-24BA-1A90-35C7-DBF0F8076A55}"/>
              </a:ext>
            </a:extLst>
          </p:cNvPr>
          <p:cNvSpPr>
            <a:spLocks noGrp="1"/>
          </p:cNvSpPr>
          <p:nvPr>
            <p:ph type="body" sz="quarter" idx="13"/>
          </p:nvPr>
        </p:nvSpPr>
        <p:spPr>
          <a:xfrm>
            <a:off x="8186738" y="1255713"/>
            <a:ext cx="3549650" cy="4478337"/>
          </a:xfrm>
          <a:prstGeom prst="rect">
            <a:avLst/>
          </a:prstGeom>
        </p:spPr>
        <p:txBody>
          <a:bodyPr>
            <a:normAutofit/>
          </a:bodyPr>
          <a:lstStyle>
            <a:lvl1pPr marL="0" indent="0">
              <a:buNone/>
              <a:defRPr sz="1200"/>
            </a:lvl1pPr>
          </a:lstStyle>
          <a:p>
            <a:pPr lvl="0"/>
            <a:r>
              <a:rPr lang="ru-RU" dirty="0"/>
              <a:t>Образец текста</a:t>
            </a:r>
          </a:p>
        </p:txBody>
      </p:sp>
      <p:sp>
        <p:nvSpPr>
          <p:cNvPr id="2" name="Номер слайда 4">
            <a:extLst>
              <a:ext uri="{FF2B5EF4-FFF2-40B4-BE49-F238E27FC236}">
                <a16:creationId xmlns="" xmlns:a16="http://schemas.microsoft.com/office/drawing/2014/main" id="{66B31BB7-B03F-E9BD-6391-BD436CF802B4}"/>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 xmlns:a16="http://schemas.microsoft.com/office/drawing/2014/main" id="{E873933A-3B4D-6646-56C5-E235FC347F01}"/>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3" name="Заголовок 1">
            <a:extLst>
              <a:ext uri="{FF2B5EF4-FFF2-40B4-BE49-F238E27FC236}">
                <a16:creationId xmlns="" xmlns:a16="http://schemas.microsoft.com/office/drawing/2014/main" id="{4189CEE9-BCAA-085E-E731-B61C28BF6D38}"/>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4" name="Текст 7">
            <a:extLst>
              <a:ext uri="{FF2B5EF4-FFF2-40B4-BE49-F238E27FC236}">
                <a16:creationId xmlns="" xmlns:a16="http://schemas.microsoft.com/office/drawing/2014/main" id="{307BA70B-D78C-BFCC-F3D1-DA54BEDA32C9}"/>
              </a:ext>
            </a:extLst>
          </p:cNvPr>
          <p:cNvSpPr>
            <a:spLocks noGrp="1"/>
          </p:cNvSpPr>
          <p:nvPr>
            <p:ph type="body" sz="quarter" idx="14"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893658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C98E6E48-539F-6663-3EC2-99A02C6C8F61}"/>
              </a:ext>
            </a:extLst>
          </p:cNvPr>
          <p:cNvSpPr>
            <a:spLocks noGrp="1"/>
          </p:cNvSpPr>
          <p:nvPr>
            <p:ph type="body" idx="1"/>
          </p:nvPr>
        </p:nvSpPr>
        <p:spPr>
          <a:xfrm>
            <a:off x="962452" y="1309026"/>
            <a:ext cx="4600230" cy="642821"/>
          </a:xfrm>
          <a:prstGeom prst="rect">
            <a:avLst/>
          </a:prstGeom>
        </p:spPr>
        <p:txBody>
          <a:bodyPr anchor="t">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a:extLst>
              <a:ext uri="{FF2B5EF4-FFF2-40B4-BE49-F238E27FC236}">
                <a16:creationId xmlns="" xmlns:a16="http://schemas.microsoft.com/office/drawing/2014/main" id="{1412E470-A3E0-AA1D-BD7D-EE0A4A8BC51F}"/>
              </a:ext>
            </a:extLst>
          </p:cNvPr>
          <p:cNvSpPr>
            <a:spLocks noGrp="1"/>
          </p:cNvSpPr>
          <p:nvPr>
            <p:ph sz="half" idx="2"/>
          </p:nvPr>
        </p:nvSpPr>
        <p:spPr>
          <a:xfrm>
            <a:off x="962452" y="1951848"/>
            <a:ext cx="4600230" cy="3684588"/>
          </a:xfrm>
          <a:prstGeom prst="rect">
            <a:avLst/>
          </a:prstGeom>
        </p:spPr>
        <p:txBody>
          <a:bodyPr>
            <a:normAutofit/>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ru-RU" dirty="0"/>
              <a:t>Образец текста</a:t>
            </a:r>
          </a:p>
        </p:txBody>
      </p:sp>
      <p:sp>
        <p:nvSpPr>
          <p:cNvPr id="5" name="Текст 4">
            <a:extLst>
              <a:ext uri="{FF2B5EF4-FFF2-40B4-BE49-F238E27FC236}">
                <a16:creationId xmlns="" xmlns:a16="http://schemas.microsoft.com/office/drawing/2014/main" id="{03636147-C979-6BB0-1430-8A01998438C1}"/>
              </a:ext>
            </a:extLst>
          </p:cNvPr>
          <p:cNvSpPr>
            <a:spLocks noGrp="1"/>
          </p:cNvSpPr>
          <p:nvPr>
            <p:ph type="body" sz="quarter" idx="3"/>
          </p:nvPr>
        </p:nvSpPr>
        <p:spPr>
          <a:xfrm>
            <a:off x="6583029" y="1309026"/>
            <a:ext cx="4626801" cy="642821"/>
          </a:xfrm>
          <a:prstGeom prst="rect">
            <a:avLst/>
          </a:prstGeom>
        </p:spPr>
        <p:txBody>
          <a:bodyPr anchor="t">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3" name="object 13">
            <a:extLst>
              <a:ext uri="{FF2B5EF4-FFF2-40B4-BE49-F238E27FC236}">
                <a16:creationId xmlns="" xmlns:a16="http://schemas.microsoft.com/office/drawing/2014/main" id="{AD0B6318-4C01-5B81-FFE0-29FA74921D8E}"/>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9" name="Объект 3">
            <a:extLst>
              <a:ext uri="{FF2B5EF4-FFF2-40B4-BE49-F238E27FC236}">
                <a16:creationId xmlns="" xmlns:a16="http://schemas.microsoft.com/office/drawing/2014/main" id="{CEB75230-A382-1CD5-FD4F-96C0E7AB2D26}"/>
              </a:ext>
            </a:extLst>
          </p:cNvPr>
          <p:cNvSpPr>
            <a:spLocks noGrp="1"/>
          </p:cNvSpPr>
          <p:nvPr>
            <p:ph sz="half" idx="12"/>
          </p:nvPr>
        </p:nvSpPr>
        <p:spPr>
          <a:xfrm>
            <a:off x="6596314" y="1951848"/>
            <a:ext cx="4600230" cy="3684588"/>
          </a:xfrm>
          <a:prstGeom prst="rect">
            <a:avLst/>
          </a:prstGeom>
        </p:spPr>
        <p:txBody>
          <a:bodyPr>
            <a:normAutofit/>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ru-RU" dirty="0"/>
              <a:t>Образец текста</a:t>
            </a:r>
          </a:p>
        </p:txBody>
      </p:sp>
      <p:sp>
        <p:nvSpPr>
          <p:cNvPr id="14" name="Номер слайда 4">
            <a:extLst>
              <a:ext uri="{FF2B5EF4-FFF2-40B4-BE49-F238E27FC236}">
                <a16:creationId xmlns="" xmlns:a16="http://schemas.microsoft.com/office/drawing/2014/main" id="{A87B1AA6-636A-712D-E7E7-19BD221B0188}"/>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9" name="Нижний колонтитул 3">
            <a:extLst>
              <a:ext uri="{FF2B5EF4-FFF2-40B4-BE49-F238E27FC236}">
                <a16:creationId xmlns="" xmlns:a16="http://schemas.microsoft.com/office/drawing/2014/main" id="{EB9C93E9-B451-90FC-1FD3-8515D51D06D0}"/>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711924B1-DCDE-F91A-0FD7-A15A2E7CD74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7" name="Текст 7">
            <a:extLst>
              <a:ext uri="{FF2B5EF4-FFF2-40B4-BE49-F238E27FC236}">
                <a16:creationId xmlns="" xmlns:a16="http://schemas.microsoft.com/office/drawing/2014/main" id="{5C6E4452-5012-D830-B4E4-8BF2C661D806}"/>
              </a:ext>
            </a:extLst>
          </p:cNvPr>
          <p:cNvSpPr>
            <a:spLocks noGrp="1"/>
          </p:cNvSpPr>
          <p:nvPr>
            <p:ph type="body" sz="quarter" idx="13"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4025139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343AC42-1174-A0F9-D614-82F7219605DC}"/>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 xmlns:a16="http://schemas.microsoft.com/office/drawing/2014/main" id="{B24FDC3D-6C08-F9B5-A0FF-4CCABC08556B}"/>
              </a:ext>
            </a:extLst>
          </p:cNvPr>
          <p:cNvSpPr>
            <a:spLocks noGrp="1"/>
          </p:cNvSpPr>
          <p:nvPr>
            <p:ph type="pic" sz="quarter" idx="12"/>
          </p:nvPr>
        </p:nvSpPr>
        <p:spPr>
          <a:xfrm>
            <a:off x="2863098" y="2148277"/>
            <a:ext cx="1443539" cy="1443539"/>
          </a:xfrm>
          <a:prstGeom prst="ellipse">
            <a:avLst/>
          </a:prstGeom>
        </p:spPr>
        <p:txBody>
          <a:bodyPr/>
          <a:lstStyle/>
          <a:p>
            <a:endParaRPr lang="ru-RU" dirty="0"/>
          </a:p>
        </p:txBody>
      </p:sp>
      <p:sp>
        <p:nvSpPr>
          <p:cNvPr id="14" name="Текст 13">
            <a:extLst>
              <a:ext uri="{FF2B5EF4-FFF2-40B4-BE49-F238E27FC236}">
                <a16:creationId xmlns="" xmlns:a16="http://schemas.microsoft.com/office/drawing/2014/main" id="{97F2BDD6-A506-2B6D-9A72-241571857992}"/>
              </a:ext>
            </a:extLst>
          </p:cNvPr>
          <p:cNvSpPr>
            <a:spLocks noGrp="1"/>
          </p:cNvSpPr>
          <p:nvPr>
            <p:ph type="body" sz="quarter" idx="13"/>
          </p:nvPr>
        </p:nvSpPr>
        <p:spPr>
          <a:xfrm>
            <a:off x="5512259" y="2373142"/>
            <a:ext cx="3814428" cy="2135779"/>
          </a:xfrm>
          <a:prstGeom prst="rect">
            <a:avLst/>
          </a:prstGeom>
        </p:spPr>
        <p:txBody>
          <a:bodyPr anchor="ctr">
            <a:normAutofit/>
          </a:bodyPr>
          <a:lstStyle>
            <a:lvl1pPr marL="0" indent="0">
              <a:buFontTx/>
              <a:buNone/>
              <a:defRPr sz="1200"/>
            </a:lvl1pPr>
            <a:lvl2pPr>
              <a:defRPr sz="1200"/>
            </a:lvl2pPr>
            <a:lvl3pPr>
              <a:defRPr sz="1200"/>
            </a:lvl3pPr>
            <a:lvl4pPr>
              <a:defRPr sz="1200"/>
            </a:lvl4pPr>
            <a:lvl5pPr>
              <a:defRPr sz="1200"/>
            </a:lvl5pPr>
          </a:lstStyle>
          <a:p>
            <a:pPr lvl="0"/>
            <a:r>
              <a:rPr lang="ru-RU" dirty="0"/>
              <a:t>Образец текста</a:t>
            </a:r>
          </a:p>
        </p:txBody>
      </p:sp>
      <p:sp>
        <p:nvSpPr>
          <p:cNvPr id="18" name="Текст 13">
            <a:extLst>
              <a:ext uri="{FF2B5EF4-FFF2-40B4-BE49-F238E27FC236}">
                <a16:creationId xmlns="" xmlns:a16="http://schemas.microsoft.com/office/drawing/2014/main" id="{DA2D08C4-B4F3-003F-4C41-F9CE056459D7}"/>
              </a:ext>
            </a:extLst>
          </p:cNvPr>
          <p:cNvSpPr>
            <a:spLocks noGrp="1"/>
          </p:cNvSpPr>
          <p:nvPr>
            <p:ph type="body" sz="quarter" idx="16"/>
          </p:nvPr>
        </p:nvSpPr>
        <p:spPr>
          <a:xfrm>
            <a:off x="2863098" y="3878662"/>
            <a:ext cx="2016876" cy="630260"/>
          </a:xfrm>
          <a:prstGeom prst="rect">
            <a:avLst/>
          </a:prstGeom>
        </p:spPr>
        <p:txBody>
          <a:bodyPr>
            <a:normAutofit/>
          </a:bodyPr>
          <a:lstStyle>
            <a:lvl1pPr marL="0" indent="0">
              <a:buFontTx/>
              <a:buNone/>
              <a:defRPr sz="1200" b="1"/>
            </a:lvl1pPr>
            <a:lvl2pPr>
              <a:defRPr sz="1200"/>
            </a:lvl2pPr>
            <a:lvl3pPr>
              <a:defRPr sz="1200"/>
            </a:lvl3pPr>
            <a:lvl4pPr>
              <a:defRPr sz="1200"/>
            </a:lvl4pPr>
            <a:lvl5pPr>
              <a:defRPr sz="1200"/>
            </a:lvl5pPr>
          </a:lstStyle>
          <a:p>
            <a:pPr lvl="0"/>
            <a:r>
              <a:rPr lang="ru-RU" dirty="0"/>
              <a:t>Образец текста</a:t>
            </a:r>
          </a:p>
        </p:txBody>
      </p:sp>
      <p:sp>
        <p:nvSpPr>
          <p:cNvPr id="3" name="Номер слайда 4">
            <a:extLst>
              <a:ext uri="{FF2B5EF4-FFF2-40B4-BE49-F238E27FC236}">
                <a16:creationId xmlns="" xmlns:a16="http://schemas.microsoft.com/office/drawing/2014/main" id="{AC3773A7-9B04-3EE4-6241-6EFC66E05F5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 xmlns:a16="http://schemas.microsoft.com/office/drawing/2014/main" id="{3FFE4DE8-568E-3060-9EE8-09722B0ABEDD}"/>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D6F2890C-8318-24FC-B4AB-CFFE55846C90}"/>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 xmlns:a16="http://schemas.microsoft.com/office/drawing/2014/main" id="{D30D06D8-9D38-370D-A2B4-BC6732CB0702}"/>
              </a:ext>
            </a:extLst>
          </p:cNvPr>
          <p:cNvSpPr>
            <a:spLocks noGrp="1"/>
          </p:cNvSpPr>
          <p:nvPr>
            <p:ph type="body" sz="quarter" idx="17"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142636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Две цитаты">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343AC42-1174-A0F9-D614-82F7219605DC}"/>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2" name="Рисунок 11">
            <a:extLst>
              <a:ext uri="{FF2B5EF4-FFF2-40B4-BE49-F238E27FC236}">
                <a16:creationId xmlns="" xmlns:a16="http://schemas.microsoft.com/office/drawing/2014/main" id="{B24FDC3D-6C08-F9B5-A0FF-4CCABC08556B}"/>
              </a:ext>
            </a:extLst>
          </p:cNvPr>
          <p:cNvSpPr>
            <a:spLocks noGrp="1"/>
          </p:cNvSpPr>
          <p:nvPr>
            <p:ph type="pic" sz="quarter" idx="12"/>
          </p:nvPr>
        </p:nvSpPr>
        <p:spPr>
          <a:xfrm>
            <a:off x="1539625" y="1383485"/>
            <a:ext cx="1443539" cy="1443539"/>
          </a:xfrm>
          <a:prstGeom prst="ellipse">
            <a:avLst/>
          </a:prstGeom>
        </p:spPr>
        <p:txBody>
          <a:bodyPr/>
          <a:lstStyle/>
          <a:p>
            <a:endParaRPr lang="ru-RU" dirty="0"/>
          </a:p>
        </p:txBody>
      </p:sp>
      <p:sp>
        <p:nvSpPr>
          <p:cNvPr id="14" name="Текст 13">
            <a:extLst>
              <a:ext uri="{FF2B5EF4-FFF2-40B4-BE49-F238E27FC236}">
                <a16:creationId xmlns="" xmlns:a16="http://schemas.microsoft.com/office/drawing/2014/main" id="{97F2BDD6-A506-2B6D-9A72-241571857992}"/>
              </a:ext>
            </a:extLst>
          </p:cNvPr>
          <p:cNvSpPr>
            <a:spLocks noGrp="1"/>
          </p:cNvSpPr>
          <p:nvPr>
            <p:ph type="body" sz="quarter" idx="13"/>
          </p:nvPr>
        </p:nvSpPr>
        <p:spPr>
          <a:xfrm>
            <a:off x="2117141" y="3429000"/>
            <a:ext cx="2217821" cy="1936750"/>
          </a:xfrm>
          <a:prstGeom prst="rect">
            <a:avLst/>
          </a:prstGeom>
        </p:spPr>
        <p:txBody>
          <a:bodyPr>
            <a:normAutofit/>
          </a:bodyPr>
          <a:lstStyle>
            <a:lvl1pPr marL="0" indent="0">
              <a:buFontTx/>
              <a:buNone/>
              <a:defRPr sz="1200"/>
            </a:lvl1pPr>
            <a:lvl2pPr>
              <a:defRPr sz="1200"/>
            </a:lvl2pPr>
            <a:lvl3pPr>
              <a:defRPr sz="1200"/>
            </a:lvl3pPr>
            <a:lvl4pPr>
              <a:defRPr sz="1200"/>
            </a:lvl4pPr>
            <a:lvl5pPr>
              <a:defRPr sz="1200"/>
            </a:lvl5pPr>
          </a:lstStyle>
          <a:p>
            <a:pPr lvl="0"/>
            <a:r>
              <a:rPr lang="ru-RU" dirty="0"/>
              <a:t>Образец текста</a:t>
            </a:r>
          </a:p>
        </p:txBody>
      </p:sp>
      <p:sp>
        <p:nvSpPr>
          <p:cNvPr id="17" name="Текст 13">
            <a:extLst>
              <a:ext uri="{FF2B5EF4-FFF2-40B4-BE49-F238E27FC236}">
                <a16:creationId xmlns="" xmlns:a16="http://schemas.microsoft.com/office/drawing/2014/main" id="{04330EFB-CBC7-CD9D-FF5F-A6357469426D}"/>
              </a:ext>
            </a:extLst>
          </p:cNvPr>
          <p:cNvSpPr>
            <a:spLocks noGrp="1"/>
          </p:cNvSpPr>
          <p:nvPr>
            <p:ph type="body" sz="quarter" idx="15"/>
          </p:nvPr>
        </p:nvSpPr>
        <p:spPr>
          <a:xfrm>
            <a:off x="7127394" y="3429000"/>
            <a:ext cx="2217821" cy="1936750"/>
          </a:xfrm>
          <a:prstGeom prst="rect">
            <a:avLst/>
          </a:prstGeom>
        </p:spPr>
        <p:txBody>
          <a:bodyPr>
            <a:normAutofit/>
          </a:bodyPr>
          <a:lstStyle>
            <a:lvl1pPr marL="0" indent="0">
              <a:buFontTx/>
              <a:buNone/>
              <a:defRPr sz="1200"/>
            </a:lvl1pPr>
            <a:lvl2pPr>
              <a:defRPr sz="1200"/>
            </a:lvl2pPr>
            <a:lvl3pPr>
              <a:defRPr sz="1200"/>
            </a:lvl3pPr>
            <a:lvl4pPr>
              <a:defRPr sz="1200"/>
            </a:lvl4pPr>
            <a:lvl5pPr>
              <a:defRPr sz="1200"/>
            </a:lvl5pPr>
          </a:lstStyle>
          <a:p>
            <a:pPr lvl="0"/>
            <a:r>
              <a:rPr lang="ru-RU" dirty="0"/>
              <a:t>Образец текста</a:t>
            </a:r>
          </a:p>
        </p:txBody>
      </p:sp>
      <p:sp>
        <p:nvSpPr>
          <p:cNvPr id="18" name="Текст 13">
            <a:extLst>
              <a:ext uri="{FF2B5EF4-FFF2-40B4-BE49-F238E27FC236}">
                <a16:creationId xmlns="" xmlns:a16="http://schemas.microsoft.com/office/drawing/2014/main" id="{DA2D08C4-B4F3-003F-4C41-F9CE056459D7}"/>
              </a:ext>
            </a:extLst>
          </p:cNvPr>
          <p:cNvSpPr>
            <a:spLocks noGrp="1"/>
          </p:cNvSpPr>
          <p:nvPr>
            <p:ph type="body" sz="quarter" idx="16"/>
          </p:nvPr>
        </p:nvSpPr>
        <p:spPr>
          <a:xfrm>
            <a:off x="3337177" y="1751993"/>
            <a:ext cx="2016876" cy="630260"/>
          </a:xfrm>
          <a:prstGeom prst="rect">
            <a:avLst/>
          </a:prstGeom>
        </p:spPr>
        <p:txBody>
          <a:bodyPr>
            <a:normAutofit/>
          </a:bodyPr>
          <a:lstStyle>
            <a:lvl1pPr marL="0" indent="0">
              <a:buFontTx/>
              <a:buNone/>
              <a:defRPr sz="1200" b="1"/>
            </a:lvl1pPr>
            <a:lvl2pPr>
              <a:defRPr sz="1200"/>
            </a:lvl2pPr>
            <a:lvl3pPr>
              <a:defRPr sz="1200"/>
            </a:lvl3pPr>
            <a:lvl4pPr>
              <a:defRPr sz="1200"/>
            </a:lvl4pPr>
            <a:lvl5pPr>
              <a:defRPr sz="1200"/>
            </a:lvl5pPr>
          </a:lstStyle>
          <a:p>
            <a:pPr lvl="0"/>
            <a:r>
              <a:rPr lang="ru-RU" dirty="0"/>
              <a:t>Образец текста</a:t>
            </a:r>
          </a:p>
        </p:txBody>
      </p:sp>
      <p:sp>
        <p:nvSpPr>
          <p:cNvPr id="20" name="Рисунок 11">
            <a:extLst>
              <a:ext uri="{FF2B5EF4-FFF2-40B4-BE49-F238E27FC236}">
                <a16:creationId xmlns="" xmlns:a16="http://schemas.microsoft.com/office/drawing/2014/main" id="{56067903-C0E3-AE2B-A079-16BDAED64182}"/>
              </a:ext>
            </a:extLst>
          </p:cNvPr>
          <p:cNvSpPr>
            <a:spLocks noGrp="1"/>
          </p:cNvSpPr>
          <p:nvPr>
            <p:ph type="pic" sz="quarter" idx="17"/>
          </p:nvPr>
        </p:nvSpPr>
        <p:spPr>
          <a:xfrm>
            <a:off x="6549878" y="1383485"/>
            <a:ext cx="1443539" cy="1443539"/>
          </a:xfrm>
          <a:prstGeom prst="ellipse">
            <a:avLst/>
          </a:prstGeom>
        </p:spPr>
        <p:txBody>
          <a:bodyPr/>
          <a:lstStyle/>
          <a:p>
            <a:endParaRPr lang="ru-RU" dirty="0"/>
          </a:p>
        </p:txBody>
      </p:sp>
      <p:sp>
        <p:nvSpPr>
          <p:cNvPr id="21" name="Текст 13">
            <a:extLst>
              <a:ext uri="{FF2B5EF4-FFF2-40B4-BE49-F238E27FC236}">
                <a16:creationId xmlns="" xmlns:a16="http://schemas.microsoft.com/office/drawing/2014/main" id="{4670D368-EE86-FD2B-A287-B8169A2DF13E}"/>
              </a:ext>
            </a:extLst>
          </p:cNvPr>
          <p:cNvSpPr>
            <a:spLocks noGrp="1"/>
          </p:cNvSpPr>
          <p:nvPr>
            <p:ph type="body" sz="quarter" idx="18"/>
          </p:nvPr>
        </p:nvSpPr>
        <p:spPr>
          <a:xfrm>
            <a:off x="8347430" y="1751993"/>
            <a:ext cx="2016876" cy="630260"/>
          </a:xfrm>
          <a:prstGeom prst="rect">
            <a:avLst/>
          </a:prstGeom>
        </p:spPr>
        <p:txBody>
          <a:bodyPr>
            <a:normAutofit/>
          </a:bodyPr>
          <a:lstStyle>
            <a:lvl1pPr marL="0" indent="0">
              <a:buFontTx/>
              <a:buNone/>
              <a:defRPr sz="1200" b="1"/>
            </a:lvl1pPr>
            <a:lvl2pPr>
              <a:defRPr sz="1200"/>
            </a:lvl2pPr>
            <a:lvl3pPr>
              <a:defRPr sz="1200"/>
            </a:lvl3pPr>
            <a:lvl4pPr>
              <a:defRPr sz="1200"/>
            </a:lvl4pPr>
            <a:lvl5pPr>
              <a:defRPr sz="1200"/>
            </a:lvl5pPr>
          </a:lstStyle>
          <a:p>
            <a:pPr lvl="0"/>
            <a:r>
              <a:rPr lang="ru-RU" dirty="0"/>
              <a:t>Образец текста</a:t>
            </a:r>
          </a:p>
        </p:txBody>
      </p:sp>
      <p:sp>
        <p:nvSpPr>
          <p:cNvPr id="3" name="Номер слайда 4">
            <a:extLst>
              <a:ext uri="{FF2B5EF4-FFF2-40B4-BE49-F238E27FC236}">
                <a16:creationId xmlns="" xmlns:a16="http://schemas.microsoft.com/office/drawing/2014/main" id="{B2053094-509F-09A3-FC67-7802C71B4C16}"/>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 xmlns:a16="http://schemas.microsoft.com/office/drawing/2014/main" id="{7A854170-0557-2FB2-1028-6A819A39818A}"/>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DF70B06E-141B-C29E-A2AF-118EF52D2B0E}"/>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 xmlns:a16="http://schemas.microsoft.com/office/drawing/2014/main" id="{82807C79-F0C4-4FF1-0FE9-3C32AB65F842}"/>
              </a:ext>
            </a:extLst>
          </p:cNvPr>
          <p:cNvSpPr>
            <a:spLocks noGrp="1"/>
          </p:cNvSpPr>
          <p:nvPr>
            <p:ph type="body" sz="quarter" idx="19"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756297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устой слайд с заголовком и колонтитулом">
    <p:spTree>
      <p:nvGrpSpPr>
        <p:cNvPr id="1" name=""/>
        <p:cNvGrpSpPr/>
        <p:nvPr/>
      </p:nvGrpSpPr>
      <p:grpSpPr>
        <a:xfrm>
          <a:off x="0" y="0"/>
          <a:ext cx="0" cy="0"/>
          <a:chOff x="0" y="0"/>
          <a:chExt cx="0" cy="0"/>
        </a:xfrm>
      </p:grpSpPr>
      <p:sp>
        <p:nvSpPr>
          <p:cNvPr id="10" name="object 13">
            <a:extLst>
              <a:ext uri="{FF2B5EF4-FFF2-40B4-BE49-F238E27FC236}">
                <a16:creationId xmlns="" xmlns:a16="http://schemas.microsoft.com/office/drawing/2014/main" id="{092B14AC-EA25-24B0-80B9-B68B01017FF9}"/>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3" name="Номер слайда 4">
            <a:extLst>
              <a:ext uri="{FF2B5EF4-FFF2-40B4-BE49-F238E27FC236}">
                <a16:creationId xmlns="" xmlns:a16="http://schemas.microsoft.com/office/drawing/2014/main" id="{861D2919-2696-6DC4-367C-04B82F96B909}"/>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Нижний колонтитул 3">
            <a:extLst>
              <a:ext uri="{FF2B5EF4-FFF2-40B4-BE49-F238E27FC236}">
                <a16:creationId xmlns="" xmlns:a16="http://schemas.microsoft.com/office/drawing/2014/main" id="{4638B12C-3F1E-D4F3-EA42-7B55EE349D8F}"/>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B55A2613-8ABD-8B97-0B27-E7027A24D7C7}"/>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5" name="Текст 7">
            <a:extLst>
              <a:ext uri="{FF2B5EF4-FFF2-40B4-BE49-F238E27FC236}">
                <a16:creationId xmlns="" xmlns:a16="http://schemas.microsoft.com/office/drawing/2014/main" id="{028C01B6-69BE-59AA-EBD3-02DC0F79A1FC}"/>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109143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одержание">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ED7A2D3-D6E5-C73A-7DBE-5EE64342D78B}"/>
              </a:ext>
            </a:extLst>
          </p:cNvPr>
          <p:cNvSpPr txBox="1">
            <a:spLocks/>
          </p:cNvSpPr>
          <p:nvPr userDrawn="1"/>
        </p:nvSpPr>
        <p:spPr>
          <a:xfrm>
            <a:off x="2890077" y="705115"/>
            <a:ext cx="3205923" cy="5961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rgbClr val="363194"/>
                </a:solidFill>
                <a:latin typeface="+mj-lt"/>
                <a:ea typeface="+mj-ea"/>
                <a:cs typeface="+mj-cs"/>
              </a:defRPr>
            </a:lvl1pPr>
          </a:lstStyle>
          <a:p>
            <a:r>
              <a:rPr lang="ru-RU" sz="2800" dirty="0">
                <a:solidFill>
                  <a:srgbClr val="7DBBFC"/>
                </a:solidFill>
              </a:rPr>
              <a:t>СОДЕРЖАНИЕ</a:t>
            </a:r>
          </a:p>
        </p:txBody>
      </p:sp>
      <p:sp>
        <p:nvSpPr>
          <p:cNvPr id="3" name="Номер слайда 4">
            <a:extLst>
              <a:ext uri="{FF2B5EF4-FFF2-40B4-BE49-F238E27FC236}">
                <a16:creationId xmlns="" xmlns:a16="http://schemas.microsoft.com/office/drawing/2014/main" id="{DD14833C-E99F-871B-FE32-BDFF130C1843}"/>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Tree>
    <p:extLst>
      <p:ext uri="{BB962C8B-B14F-4D97-AF65-F5344CB8AC3E}">
        <p14:creationId xmlns:p14="http://schemas.microsoft.com/office/powerpoint/2010/main" val="2827542219"/>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Заголовок раздела (1 цифра)">
    <p:bg>
      <p:bgPr>
        <a:solidFill>
          <a:schemeClr val="accent1"/>
        </a:solid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 xmlns:a16="http://schemas.microsoft.com/office/drawing/2014/main" id="{6D3409CF-BB0C-E756-DC29-B113AEAB8277}"/>
              </a:ext>
            </a:extLst>
          </p:cNvPr>
          <p:cNvSpPr/>
          <p:nvPr userDrawn="1"/>
        </p:nvSpPr>
        <p:spPr>
          <a:xfrm>
            <a:off x="0" y="2662517"/>
            <a:ext cx="7516083" cy="1303710"/>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a:extLst>
              <a:ext uri="{FF2B5EF4-FFF2-40B4-BE49-F238E27FC236}">
                <a16:creationId xmlns="" xmlns:a16="http://schemas.microsoft.com/office/drawing/2014/main" id="{59492CD8-B2D2-4AF6-2D2A-CDA40DC35114}"/>
              </a:ext>
            </a:extLst>
          </p:cNvPr>
          <p:cNvSpPr>
            <a:spLocks noGrp="1"/>
          </p:cNvSpPr>
          <p:nvPr>
            <p:ph type="title" hasCustomPrompt="1"/>
          </p:nvPr>
        </p:nvSpPr>
        <p:spPr>
          <a:xfrm>
            <a:off x="309156" y="2452557"/>
            <a:ext cx="1143863" cy="1723630"/>
          </a:xfrm>
          <a:prstGeom prst="rect">
            <a:avLst/>
          </a:prstGeom>
        </p:spPr>
        <p:txBody>
          <a:bodyPr anchor="ctr">
            <a:normAutofit/>
          </a:bodyPr>
          <a:lstStyle>
            <a:lvl1pPr marL="0" algn="l" defTabSz="914400" rtl="0" eaLnBrk="1" latinLnBrk="0" hangingPunct="1">
              <a:lnSpc>
                <a:spcPct val="100000"/>
              </a:lnSpc>
              <a:spcBef>
                <a:spcPts val="0"/>
              </a:spcBef>
              <a:buNone/>
              <a:defRPr lang="ru-RU" sz="8000" kern="1200" dirty="0">
                <a:solidFill>
                  <a:srgbClr val="7DBBFC"/>
                </a:solidFill>
                <a:latin typeface="Arial"/>
                <a:ea typeface="+mj-ea"/>
                <a:cs typeface="Arial"/>
              </a:defRPr>
            </a:lvl1pPr>
          </a:lstStyle>
          <a:p>
            <a:r>
              <a:rPr lang="ru-RU" dirty="0"/>
              <a:t>1</a:t>
            </a:r>
          </a:p>
        </p:txBody>
      </p:sp>
      <p:sp>
        <p:nvSpPr>
          <p:cNvPr id="6" name="Текст 2">
            <a:extLst>
              <a:ext uri="{FF2B5EF4-FFF2-40B4-BE49-F238E27FC236}">
                <a16:creationId xmlns="" xmlns:a16="http://schemas.microsoft.com/office/drawing/2014/main" id="{209481BF-91DE-79FE-FDB1-F23ADE854D58}"/>
              </a:ext>
            </a:extLst>
          </p:cNvPr>
          <p:cNvSpPr>
            <a:spLocks noGrp="1"/>
          </p:cNvSpPr>
          <p:nvPr>
            <p:ph type="body" idx="1"/>
          </p:nvPr>
        </p:nvSpPr>
        <p:spPr>
          <a:xfrm>
            <a:off x="1463607" y="2849940"/>
            <a:ext cx="5929970" cy="964072"/>
          </a:xfrm>
          <a:prstGeom prst="rect">
            <a:avLst/>
          </a:prstGeom>
        </p:spPr>
        <p:txBody>
          <a:bodyPr anchor="ctr">
            <a:normAutofit/>
          </a:bodyPr>
          <a:lstStyle>
            <a:lvl1pPr marL="0" indent="0">
              <a:buNone/>
              <a:defRPr lang="ru-RU" sz="2400" b="1" kern="1200" spc="-20" dirty="0">
                <a:solidFill>
                  <a:srgbClr val="282A2E"/>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grpSp>
        <p:nvGrpSpPr>
          <p:cNvPr id="13" name="Группа 12">
            <a:extLst>
              <a:ext uri="{FF2B5EF4-FFF2-40B4-BE49-F238E27FC236}">
                <a16:creationId xmlns="" xmlns:a16="http://schemas.microsoft.com/office/drawing/2014/main" id="{4FBE0E25-1DDF-AB50-A089-E5C660E09279}"/>
              </a:ext>
            </a:extLst>
          </p:cNvPr>
          <p:cNvGrpSpPr/>
          <p:nvPr userDrawn="1"/>
        </p:nvGrpSpPr>
        <p:grpSpPr>
          <a:xfrm>
            <a:off x="663408" y="6396532"/>
            <a:ext cx="12925697" cy="66972"/>
            <a:chOff x="2333171" y="6013450"/>
            <a:chExt cx="14706663" cy="76200"/>
          </a:xfrm>
          <a:solidFill>
            <a:srgbClr val="7DBBFC"/>
          </a:solidFill>
        </p:grpSpPr>
        <p:sp>
          <p:nvSpPr>
            <p:cNvPr id="14" name="object 4">
              <a:extLst>
                <a:ext uri="{FF2B5EF4-FFF2-40B4-BE49-F238E27FC236}">
                  <a16:creationId xmlns=""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16" name="object 5">
            <a:extLst>
              <a:ext uri="{FF2B5EF4-FFF2-40B4-BE49-F238E27FC236}">
                <a16:creationId xmlns="" xmlns:a16="http://schemas.microsoft.com/office/drawing/2014/main" id="{E5C9A6C4-81F8-744C-0326-E51AC4E9C47D}"/>
              </a:ext>
            </a:extLst>
          </p:cNvPr>
          <p:cNvSpPr/>
          <p:nvPr userDrawn="1"/>
        </p:nvSpPr>
        <p:spPr>
          <a:xfrm flipH="1">
            <a:off x="-10588" y="2662517"/>
            <a:ext cx="110111" cy="1303710"/>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Tree>
    <p:extLst>
      <p:ext uri="{BB962C8B-B14F-4D97-AF65-F5344CB8AC3E}">
        <p14:creationId xmlns:p14="http://schemas.microsoft.com/office/powerpoint/2010/main" val="717822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3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1 цифра)">
    <p:bg>
      <p:bgPr>
        <a:solidFill>
          <a:schemeClr val="accent1"/>
        </a:solid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 xmlns:a16="http://schemas.microsoft.com/office/drawing/2014/main" id="{6D3409CF-BB0C-E756-DC29-B113AEAB8277}"/>
              </a:ext>
            </a:extLst>
          </p:cNvPr>
          <p:cNvSpPr/>
          <p:nvPr userDrawn="1"/>
        </p:nvSpPr>
        <p:spPr>
          <a:xfrm>
            <a:off x="0" y="2662517"/>
            <a:ext cx="7516083" cy="1303710"/>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1">
            <a:extLst>
              <a:ext uri="{FF2B5EF4-FFF2-40B4-BE49-F238E27FC236}">
                <a16:creationId xmlns="" xmlns:a16="http://schemas.microsoft.com/office/drawing/2014/main" id="{59492CD8-B2D2-4AF6-2D2A-CDA40DC35114}"/>
              </a:ext>
            </a:extLst>
          </p:cNvPr>
          <p:cNvSpPr>
            <a:spLocks noGrp="1"/>
          </p:cNvSpPr>
          <p:nvPr>
            <p:ph type="title" hasCustomPrompt="1"/>
          </p:nvPr>
        </p:nvSpPr>
        <p:spPr>
          <a:xfrm>
            <a:off x="309156" y="2452557"/>
            <a:ext cx="1143863" cy="1723630"/>
          </a:xfrm>
          <a:prstGeom prst="rect">
            <a:avLst/>
          </a:prstGeom>
        </p:spPr>
        <p:txBody>
          <a:bodyPr anchor="ctr">
            <a:normAutofit/>
          </a:bodyPr>
          <a:lstStyle>
            <a:lvl1pPr marL="0" algn="l" defTabSz="914400" rtl="0" eaLnBrk="1" latinLnBrk="0" hangingPunct="1">
              <a:lnSpc>
                <a:spcPct val="100000"/>
              </a:lnSpc>
              <a:spcBef>
                <a:spcPts val="0"/>
              </a:spcBef>
              <a:buNone/>
              <a:defRPr lang="ru-RU" sz="8000" kern="1200" dirty="0">
                <a:solidFill>
                  <a:srgbClr val="7DBBFC"/>
                </a:solidFill>
                <a:latin typeface="Arial"/>
                <a:ea typeface="+mj-ea"/>
                <a:cs typeface="Arial"/>
              </a:defRPr>
            </a:lvl1pPr>
          </a:lstStyle>
          <a:p>
            <a:r>
              <a:rPr lang="ru-RU" dirty="0"/>
              <a:t>1</a:t>
            </a:r>
          </a:p>
        </p:txBody>
      </p:sp>
      <p:sp>
        <p:nvSpPr>
          <p:cNvPr id="6" name="Текст 2">
            <a:extLst>
              <a:ext uri="{FF2B5EF4-FFF2-40B4-BE49-F238E27FC236}">
                <a16:creationId xmlns="" xmlns:a16="http://schemas.microsoft.com/office/drawing/2014/main" id="{209481BF-91DE-79FE-FDB1-F23ADE854D58}"/>
              </a:ext>
            </a:extLst>
          </p:cNvPr>
          <p:cNvSpPr>
            <a:spLocks noGrp="1"/>
          </p:cNvSpPr>
          <p:nvPr>
            <p:ph type="body" idx="1"/>
          </p:nvPr>
        </p:nvSpPr>
        <p:spPr>
          <a:xfrm>
            <a:off x="1463607" y="2849940"/>
            <a:ext cx="5929970" cy="964072"/>
          </a:xfrm>
          <a:prstGeom prst="rect">
            <a:avLst/>
          </a:prstGeom>
        </p:spPr>
        <p:txBody>
          <a:bodyPr anchor="ctr">
            <a:normAutofit/>
          </a:bodyPr>
          <a:lstStyle>
            <a:lvl1pPr marL="0" indent="0">
              <a:buNone/>
              <a:defRPr lang="ru-RU" sz="2400" b="1" kern="1200" spc="-20" dirty="0">
                <a:solidFill>
                  <a:srgbClr val="282A2E"/>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grpSp>
        <p:nvGrpSpPr>
          <p:cNvPr id="13" name="Группа 12">
            <a:extLst>
              <a:ext uri="{FF2B5EF4-FFF2-40B4-BE49-F238E27FC236}">
                <a16:creationId xmlns="" xmlns:a16="http://schemas.microsoft.com/office/drawing/2014/main" id="{4FBE0E25-1DDF-AB50-A089-E5C660E09279}"/>
              </a:ext>
            </a:extLst>
          </p:cNvPr>
          <p:cNvGrpSpPr/>
          <p:nvPr userDrawn="1"/>
        </p:nvGrpSpPr>
        <p:grpSpPr>
          <a:xfrm>
            <a:off x="663408" y="6396532"/>
            <a:ext cx="12925697" cy="66972"/>
            <a:chOff x="2333171" y="6013450"/>
            <a:chExt cx="14706663" cy="76200"/>
          </a:xfrm>
          <a:solidFill>
            <a:srgbClr val="7DBBFC"/>
          </a:solidFill>
        </p:grpSpPr>
        <p:sp>
          <p:nvSpPr>
            <p:cNvPr id="14" name="object 4">
              <a:extLst>
                <a:ext uri="{FF2B5EF4-FFF2-40B4-BE49-F238E27FC236}">
                  <a16:creationId xmlns=""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16" name="object 5">
            <a:extLst>
              <a:ext uri="{FF2B5EF4-FFF2-40B4-BE49-F238E27FC236}">
                <a16:creationId xmlns="" xmlns:a16="http://schemas.microsoft.com/office/drawing/2014/main" id="{E5C9A6C4-81F8-744C-0326-E51AC4E9C47D}"/>
              </a:ext>
            </a:extLst>
          </p:cNvPr>
          <p:cNvSpPr/>
          <p:nvPr userDrawn="1"/>
        </p:nvSpPr>
        <p:spPr>
          <a:xfrm flipH="1">
            <a:off x="-10588" y="2662517"/>
            <a:ext cx="110111" cy="1303710"/>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Tree>
    <p:extLst>
      <p:ext uri="{BB962C8B-B14F-4D97-AF65-F5344CB8AC3E}">
        <p14:creationId xmlns:p14="http://schemas.microsoft.com/office/powerpoint/2010/main" val="361499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2 цифры)">
    <p:bg>
      <p:bgPr>
        <a:solidFill>
          <a:schemeClr val="accent1"/>
        </a:solidFill>
        <a:effectLst/>
      </p:bgPr>
    </p:bg>
    <p:spTree>
      <p:nvGrpSpPr>
        <p:cNvPr id="1" name=""/>
        <p:cNvGrpSpPr/>
        <p:nvPr/>
      </p:nvGrpSpPr>
      <p:grpSpPr>
        <a:xfrm>
          <a:off x="0" y="0"/>
          <a:ext cx="0" cy="0"/>
          <a:chOff x="0" y="0"/>
          <a:chExt cx="0" cy="0"/>
        </a:xfrm>
      </p:grpSpPr>
      <p:grpSp>
        <p:nvGrpSpPr>
          <p:cNvPr id="13" name="Группа 12">
            <a:extLst>
              <a:ext uri="{FF2B5EF4-FFF2-40B4-BE49-F238E27FC236}">
                <a16:creationId xmlns="" xmlns:a16="http://schemas.microsoft.com/office/drawing/2014/main" id="{4FBE0E25-1DDF-AB50-A089-E5C660E09279}"/>
              </a:ext>
            </a:extLst>
          </p:cNvPr>
          <p:cNvGrpSpPr/>
          <p:nvPr userDrawn="1"/>
        </p:nvGrpSpPr>
        <p:grpSpPr>
          <a:xfrm>
            <a:off x="663408" y="6396532"/>
            <a:ext cx="12925697" cy="66972"/>
            <a:chOff x="2333171" y="6013450"/>
            <a:chExt cx="14706663" cy="76200"/>
          </a:xfrm>
          <a:solidFill>
            <a:srgbClr val="7DBBFC"/>
          </a:solidFill>
        </p:grpSpPr>
        <p:sp>
          <p:nvSpPr>
            <p:cNvPr id="14" name="object 4">
              <a:extLst>
                <a:ext uri="{FF2B5EF4-FFF2-40B4-BE49-F238E27FC236}">
                  <a16:creationId xmlns="" xmlns:a16="http://schemas.microsoft.com/office/drawing/2014/main" id="{E74419A8-4FB6-00A5-C24D-1CEC374D8F36}"/>
                </a:ext>
              </a:extLst>
            </p:cNvPr>
            <p:cNvSpPr/>
            <p:nvPr userDrawn="1"/>
          </p:nvSpPr>
          <p:spPr>
            <a:xfrm>
              <a:off x="2333171" y="6013450"/>
              <a:ext cx="1143000" cy="76200"/>
            </a:xfrm>
            <a:custGeom>
              <a:avLst/>
              <a:gdLst/>
              <a:ahLst/>
              <a:cxnLst/>
              <a:rect l="l" t="t" r="r" b="b"/>
              <a:pathLst>
                <a:path w="1143000" h="76200">
                  <a:moveTo>
                    <a:pt x="1143000" y="0"/>
                  </a:moveTo>
                  <a:lnTo>
                    <a:pt x="0" y="0"/>
                  </a:lnTo>
                  <a:lnTo>
                    <a:pt x="0" y="76200"/>
                  </a:lnTo>
                  <a:lnTo>
                    <a:pt x="1143000" y="76200"/>
                  </a:lnTo>
                  <a:lnTo>
                    <a:pt x="1143000" y="0"/>
                  </a:lnTo>
                  <a:close/>
                </a:path>
              </a:pathLst>
            </a:custGeom>
            <a:grpFill/>
          </p:spPr>
          <p:txBody>
            <a:bodyPr wrap="square" lIns="0" tIns="0" rIns="0" bIns="0" rtlCol="0"/>
            <a:lstStyle/>
            <a:p>
              <a:endParaRPr/>
            </a:p>
          </p:txBody>
        </p:sp>
        <p:sp>
          <p:nvSpPr>
            <p:cNvPr id="15" name="object 6">
              <a:extLst>
                <a:ext uri="{FF2B5EF4-FFF2-40B4-BE49-F238E27FC236}">
                  <a16:creationId xmlns="" xmlns:a16="http://schemas.microsoft.com/office/drawing/2014/main" id="{70798D9C-49A6-5EB3-FA17-A891A5B50F96}"/>
                </a:ext>
              </a:extLst>
            </p:cNvPr>
            <p:cNvSpPr/>
            <p:nvPr userDrawn="1"/>
          </p:nvSpPr>
          <p:spPr>
            <a:xfrm>
              <a:off x="3829294" y="6045200"/>
              <a:ext cx="13210540" cy="25400"/>
            </a:xfrm>
            <a:custGeom>
              <a:avLst/>
              <a:gdLst/>
              <a:ahLst/>
              <a:cxnLst/>
              <a:rect l="l" t="t" r="r" b="b"/>
              <a:pathLst>
                <a:path w="13210540" h="25400">
                  <a:moveTo>
                    <a:pt x="0" y="25400"/>
                  </a:moveTo>
                  <a:lnTo>
                    <a:pt x="13210476" y="25400"/>
                  </a:lnTo>
                  <a:lnTo>
                    <a:pt x="13210476" y="0"/>
                  </a:lnTo>
                  <a:lnTo>
                    <a:pt x="0" y="0"/>
                  </a:lnTo>
                  <a:lnTo>
                    <a:pt x="0" y="25400"/>
                  </a:lnTo>
                  <a:close/>
                </a:path>
              </a:pathLst>
            </a:custGeom>
            <a:grpFill/>
          </p:spPr>
          <p:txBody>
            <a:bodyPr wrap="square" lIns="0" tIns="0" rIns="0" bIns="0" rtlCol="0"/>
            <a:lstStyle/>
            <a:p>
              <a:endParaRPr/>
            </a:p>
          </p:txBody>
        </p:sp>
      </p:grpSp>
      <p:sp>
        <p:nvSpPr>
          <p:cNvPr id="2" name="Прямоугольник: скругленные углы 1">
            <a:extLst>
              <a:ext uri="{FF2B5EF4-FFF2-40B4-BE49-F238E27FC236}">
                <a16:creationId xmlns="" xmlns:a16="http://schemas.microsoft.com/office/drawing/2014/main" id="{1BBBFCC8-FA3E-584C-D68D-4B3C3092DBD9}"/>
              </a:ext>
            </a:extLst>
          </p:cNvPr>
          <p:cNvSpPr/>
          <p:nvPr userDrawn="1"/>
        </p:nvSpPr>
        <p:spPr>
          <a:xfrm>
            <a:off x="0" y="2662517"/>
            <a:ext cx="7516083" cy="1303710"/>
          </a:xfrm>
          <a:prstGeom prst="roundRect">
            <a:avLst>
              <a:gd name="adj" fmla="val 73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object 5">
            <a:extLst>
              <a:ext uri="{FF2B5EF4-FFF2-40B4-BE49-F238E27FC236}">
                <a16:creationId xmlns="" xmlns:a16="http://schemas.microsoft.com/office/drawing/2014/main" id="{CC890D42-0994-2C55-C003-1115272C893B}"/>
              </a:ext>
            </a:extLst>
          </p:cNvPr>
          <p:cNvSpPr/>
          <p:nvPr userDrawn="1"/>
        </p:nvSpPr>
        <p:spPr>
          <a:xfrm flipH="1">
            <a:off x="-10588" y="2662517"/>
            <a:ext cx="110111" cy="1303710"/>
          </a:xfrm>
          <a:custGeom>
            <a:avLst/>
            <a:gdLst/>
            <a:ahLst/>
            <a:cxnLst/>
            <a:rect l="l" t="t" r="r" b="b"/>
            <a:pathLst>
              <a:path w="158750" h="1879600">
                <a:moveTo>
                  <a:pt x="158750" y="0"/>
                </a:moveTo>
                <a:lnTo>
                  <a:pt x="0" y="0"/>
                </a:lnTo>
                <a:lnTo>
                  <a:pt x="0" y="1879600"/>
                </a:lnTo>
                <a:lnTo>
                  <a:pt x="158750" y="1879600"/>
                </a:lnTo>
                <a:lnTo>
                  <a:pt x="158750" y="0"/>
                </a:lnTo>
                <a:close/>
              </a:path>
            </a:pathLst>
          </a:custGeom>
          <a:solidFill>
            <a:srgbClr val="7DBBFC"/>
          </a:solidFill>
        </p:spPr>
        <p:txBody>
          <a:bodyPr wrap="square" lIns="0" tIns="0" rIns="0" bIns="0" rtlCol="0"/>
          <a:lstStyle/>
          <a:p>
            <a:endParaRPr/>
          </a:p>
        </p:txBody>
      </p:sp>
      <p:sp>
        <p:nvSpPr>
          <p:cNvPr id="17" name="Заголовок 1">
            <a:extLst>
              <a:ext uri="{FF2B5EF4-FFF2-40B4-BE49-F238E27FC236}">
                <a16:creationId xmlns="" xmlns:a16="http://schemas.microsoft.com/office/drawing/2014/main" id="{0C3B47C9-9A5E-501B-FE77-3F72F5A6E68F}"/>
              </a:ext>
            </a:extLst>
          </p:cNvPr>
          <p:cNvSpPr>
            <a:spLocks noGrp="1"/>
          </p:cNvSpPr>
          <p:nvPr>
            <p:ph type="title" hasCustomPrompt="1"/>
          </p:nvPr>
        </p:nvSpPr>
        <p:spPr>
          <a:xfrm>
            <a:off x="309156" y="2452557"/>
            <a:ext cx="1358836" cy="1723630"/>
          </a:xfrm>
          <a:prstGeom prst="rect">
            <a:avLst/>
          </a:prstGeom>
        </p:spPr>
        <p:txBody>
          <a:bodyPr anchor="ctr">
            <a:normAutofit/>
          </a:bodyPr>
          <a:lstStyle>
            <a:lvl1pPr marL="0" algn="l" defTabSz="914400" rtl="0" eaLnBrk="1" latinLnBrk="0" hangingPunct="1">
              <a:lnSpc>
                <a:spcPct val="100000"/>
              </a:lnSpc>
              <a:spcBef>
                <a:spcPts val="0"/>
              </a:spcBef>
              <a:buNone/>
              <a:defRPr lang="ru-RU" sz="8000" kern="1200" dirty="0">
                <a:solidFill>
                  <a:srgbClr val="7DBBFC"/>
                </a:solidFill>
                <a:latin typeface="Arial"/>
                <a:ea typeface="+mj-ea"/>
                <a:cs typeface="Arial"/>
              </a:defRPr>
            </a:lvl1pPr>
          </a:lstStyle>
          <a:p>
            <a:r>
              <a:rPr lang="ru-RU" dirty="0"/>
              <a:t>10</a:t>
            </a:r>
          </a:p>
        </p:txBody>
      </p:sp>
      <p:sp>
        <p:nvSpPr>
          <p:cNvPr id="18" name="Текст 2">
            <a:extLst>
              <a:ext uri="{FF2B5EF4-FFF2-40B4-BE49-F238E27FC236}">
                <a16:creationId xmlns="" xmlns:a16="http://schemas.microsoft.com/office/drawing/2014/main" id="{13848968-2D85-42FA-45F0-949C4DE6282A}"/>
              </a:ext>
            </a:extLst>
          </p:cNvPr>
          <p:cNvSpPr>
            <a:spLocks noGrp="1"/>
          </p:cNvSpPr>
          <p:nvPr>
            <p:ph type="body" idx="1"/>
          </p:nvPr>
        </p:nvSpPr>
        <p:spPr>
          <a:xfrm>
            <a:off x="2039347" y="2849940"/>
            <a:ext cx="5929970" cy="964072"/>
          </a:xfrm>
          <a:prstGeom prst="rect">
            <a:avLst/>
          </a:prstGeom>
        </p:spPr>
        <p:txBody>
          <a:bodyPr anchor="ctr">
            <a:normAutofit/>
          </a:bodyPr>
          <a:lstStyle>
            <a:lvl1pPr marL="0" indent="0">
              <a:buNone/>
              <a:defRPr lang="ru-RU" sz="2400" b="1" kern="1200" spc="-20" dirty="0">
                <a:solidFill>
                  <a:srgbClr val="282A2E"/>
                </a:solidFill>
                <a:latin typeface="Arial"/>
                <a:ea typeface="+mn-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279235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лашка с текстом">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 xmlns:a16="http://schemas.microsoft.com/office/drawing/2014/main" id="{C9EA2E0C-DBBA-B384-9FFB-38013890919D}"/>
              </a:ext>
            </a:extLst>
          </p:cNvPr>
          <p:cNvSpPr/>
          <p:nvPr userDrawn="1"/>
        </p:nvSpPr>
        <p:spPr>
          <a:xfrm>
            <a:off x="8209723" y="1253330"/>
            <a:ext cx="3526184" cy="4690269"/>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 xmlns:a16="http://schemas.microsoft.com/office/drawing/2014/main" id="{3C2CEB80-1939-9913-B80E-312A85EDD8D6}"/>
              </a:ext>
            </a:extLst>
          </p:cNvPr>
          <p:cNvSpPr>
            <a:spLocks noGrp="1"/>
          </p:cNvSpPr>
          <p:nvPr>
            <p:ph sz="half" idx="1"/>
          </p:nvPr>
        </p:nvSpPr>
        <p:spPr>
          <a:xfrm>
            <a:off x="614019" y="1253331"/>
            <a:ext cx="6939720" cy="4690268"/>
          </a:xfrm>
          <a:prstGeom prst="rect">
            <a:avLst/>
          </a:prstGeom>
        </p:spPr>
        <p:txBody>
          <a:bodyPr>
            <a:normAutofit/>
          </a:bodyPr>
          <a:lstStyle>
            <a:lvl1pPr marL="0" indent="0">
              <a:buNone/>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sz="1400">
                <a:solidFill>
                  <a:schemeClr val="tx1"/>
                </a:solidFill>
              </a:defRPr>
            </a:lvl5pPr>
          </a:lstStyle>
          <a:p>
            <a:pPr lvl="0"/>
            <a:r>
              <a:rPr lang="ru-RU" dirty="0"/>
              <a:t>Образец текста</a:t>
            </a:r>
          </a:p>
        </p:txBody>
      </p:sp>
      <p:sp>
        <p:nvSpPr>
          <p:cNvPr id="4" name="Объект 3">
            <a:extLst>
              <a:ext uri="{FF2B5EF4-FFF2-40B4-BE49-F238E27FC236}">
                <a16:creationId xmlns="" xmlns:a16="http://schemas.microsoft.com/office/drawing/2014/main" id="{F0DC16E3-4119-D306-B0DB-20405C307FEF}"/>
              </a:ext>
            </a:extLst>
          </p:cNvPr>
          <p:cNvSpPr>
            <a:spLocks noGrp="1"/>
          </p:cNvSpPr>
          <p:nvPr>
            <p:ph sz="half" idx="2"/>
          </p:nvPr>
        </p:nvSpPr>
        <p:spPr>
          <a:xfrm>
            <a:off x="8520045" y="1546320"/>
            <a:ext cx="2905539" cy="4058349"/>
          </a:xfrm>
          <a:prstGeom prst="rect">
            <a:avLst/>
          </a:prstGeo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ru-RU" dirty="0"/>
              <a:t>Образец текста</a:t>
            </a:r>
          </a:p>
        </p:txBody>
      </p:sp>
      <p:sp>
        <p:nvSpPr>
          <p:cNvPr id="11" name="object 13">
            <a:extLst>
              <a:ext uri="{FF2B5EF4-FFF2-40B4-BE49-F238E27FC236}">
                <a16:creationId xmlns="" xmlns:a16="http://schemas.microsoft.com/office/drawing/2014/main" id="{3A56EE4D-CAE0-F801-A46E-E73A9FF689B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17" name="Номер слайда 4">
            <a:extLst>
              <a:ext uri="{FF2B5EF4-FFF2-40B4-BE49-F238E27FC236}">
                <a16:creationId xmlns="" xmlns:a16="http://schemas.microsoft.com/office/drawing/2014/main" id="{BC31200F-A18F-EFBD-01D2-D05D06212DCC}"/>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7" name="Нижний колонтитул 3">
            <a:extLst>
              <a:ext uri="{FF2B5EF4-FFF2-40B4-BE49-F238E27FC236}">
                <a16:creationId xmlns="" xmlns:a16="http://schemas.microsoft.com/office/drawing/2014/main" id="{F14F051A-8698-953F-5B03-5020E3184343}"/>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846FE301-E340-05BA-37B8-E7252FD1E7B3}"/>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6" name="Текст 7">
            <a:extLst>
              <a:ext uri="{FF2B5EF4-FFF2-40B4-BE49-F238E27FC236}">
                <a16:creationId xmlns="" xmlns:a16="http://schemas.microsoft.com/office/drawing/2014/main" id="{E318094F-9D7B-1EA9-62E6-32B736D8F7D1}"/>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8770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ве плашки">
    <p:spTree>
      <p:nvGrpSpPr>
        <p:cNvPr id="1" name=""/>
        <p:cNvGrpSpPr/>
        <p:nvPr/>
      </p:nvGrpSpPr>
      <p:grpSpPr>
        <a:xfrm>
          <a:off x="0" y="0"/>
          <a:ext cx="0" cy="0"/>
          <a:chOff x="0" y="0"/>
          <a:chExt cx="0" cy="0"/>
        </a:xfrm>
      </p:grpSpPr>
      <p:sp>
        <p:nvSpPr>
          <p:cNvPr id="8" name="object 13">
            <a:extLst>
              <a:ext uri="{FF2B5EF4-FFF2-40B4-BE49-F238E27FC236}">
                <a16:creationId xmlns="" xmlns:a16="http://schemas.microsoft.com/office/drawing/2014/main" id="{07EB8C42-1916-8071-ED45-F0E2C9EDBF2D}"/>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solidFill>
                <a:srgbClr val="7DBBFC"/>
              </a:solidFill>
            </a:endParaRPr>
          </a:p>
        </p:txBody>
      </p:sp>
      <p:sp>
        <p:nvSpPr>
          <p:cNvPr id="3" name="Прямоугольник: скругленные углы 2">
            <a:extLst>
              <a:ext uri="{FF2B5EF4-FFF2-40B4-BE49-F238E27FC236}">
                <a16:creationId xmlns="" xmlns:a16="http://schemas.microsoft.com/office/drawing/2014/main" id="{BE661CAF-7768-9AC2-F538-B5F8ECA17596}"/>
              </a:ext>
            </a:extLst>
          </p:cNvPr>
          <p:cNvSpPr/>
          <p:nvPr userDrawn="1"/>
        </p:nvSpPr>
        <p:spPr>
          <a:xfrm>
            <a:off x="983967" y="1850660"/>
            <a:ext cx="4801536" cy="3225614"/>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кругленные углы 3">
            <a:extLst>
              <a:ext uri="{FF2B5EF4-FFF2-40B4-BE49-F238E27FC236}">
                <a16:creationId xmlns="" xmlns:a16="http://schemas.microsoft.com/office/drawing/2014/main" id="{1FDB0C7F-D8DF-B62D-675F-2953D8E4F5A3}"/>
              </a:ext>
            </a:extLst>
          </p:cNvPr>
          <p:cNvSpPr/>
          <p:nvPr userDrawn="1"/>
        </p:nvSpPr>
        <p:spPr>
          <a:xfrm>
            <a:off x="6406498" y="1850660"/>
            <a:ext cx="4801536" cy="3225614"/>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Текст 28">
            <a:extLst>
              <a:ext uri="{FF2B5EF4-FFF2-40B4-BE49-F238E27FC236}">
                <a16:creationId xmlns="" xmlns:a16="http://schemas.microsoft.com/office/drawing/2014/main" id="{6FB71AF1-07C0-861E-F4DD-68F641E0EA65}"/>
              </a:ext>
            </a:extLst>
          </p:cNvPr>
          <p:cNvSpPr>
            <a:spLocks noGrp="1"/>
          </p:cNvSpPr>
          <p:nvPr>
            <p:ph type="body" sz="quarter" idx="15"/>
          </p:nvPr>
        </p:nvSpPr>
        <p:spPr>
          <a:xfrm>
            <a:off x="1222048" y="2864661"/>
            <a:ext cx="4267543"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14" name="Текст 28">
            <a:extLst>
              <a:ext uri="{FF2B5EF4-FFF2-40B4-BE49-F238E27FC236}">
                <a16:creationId xmlns="" xmlns:a16="http://schemas.microsoft.com/office/drawing/2014/main" id="{D17CFC04-E67A-8922-2B8D-E0DB8D8A24A9}"/>
              </a:ext>
            </a:extLst>
          </p:cNvPr>
          <p:cNvSpPr>
            <a:spLocks noGrp="1"/>
          </p:cNvSpPr>
          <p:nvPr>
            <p:ph type="body" sz="quarter" idx="18" hasCustomPrompt="1"/>
          </p:nvPr>
        </p:nvSpPr>
        <p:spPr>
          <a:xfrm>
            <a:off x="1222047" y="2111505"/>
            <a:ext cx="4267543"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16" name="Текст 28">
            <a:extLst>
              <a:ext uri="{FF2B5EF4-FFF2-40B4-BE49-F238E27FC236}">
                <a16:creationId xmlns="" xmlns:a16="http://schemas.microsoft.com/office/drawing/2014/main" id="{E94F6ACE-9C78-005A-9335-1EE2316FEBE6}"/>
              </a:ext>
            </a:extLst>
          </p:cNvPr>
          <p:cNvSpPr>
            <a:spLocks noGrp="1"/>
          </p:cNvSpPr>
          <p:nvPr>
            <p:ph type="body" sz="quarter" idx="19"/>
          </p:nvPr>
        </p:nvSpPr>
        <p:spPr>
          <a:xfrm>
            <a:off x="6702409" y="2864661"/>
            <a:ext cx="4267543"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17" name="Текст 28">
            <a:extLst>
              <a:ext uri="{FF2B5EF4-FFF2-40B4-BE49-F238E27FC236}">
                <a16:creationId xmlns="" xmlns:a16="http://schemas.microsoft.com/office/drawing/2014/main" id="{A3A4BEF3-6D0B-F439-67E7-1E15BB7A3721}"/>
              </a:ext>
            </a:extLst>
          </p:cNvPr>
          <p:cNvSpPr>
            <a:spLocks noGrp="1"/>
          </p:cNvSpPr>
          <p:nvPr>
            <p:ph type="body" sz="quarter" idx="20" hasCustomPrompt="1"/>
          </p:nvPr>
        </p:nvSpPr>
        <p:spPr>
          <a:xfrm>
            <a:off x="6702408" y="2111505"/>
            <a:ext cx="4267543"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5" name="Номер слайда 4">
            <a:extLst>
              <a:ext uri="{FF2B5EF4-FFF2-40B4-BE49-F238E27FC236}">
                <a16:creationId xmlns="" xmlns:a16="http://schemas.microsoft.com/office/drawing/2014/main" id="{D9CC2F26-97EB-7B4D-39C7-FEBF2DDC11A3}"/>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6" name="Нижний колонтитул 3">
            <a:extLst>
              <a:ext uri="{FF2B5EF4-FFF2-40B4-BE49-F238E27FC236}">
                <a16:creationId xmlns="" xmlns:a16="http://schemas.microsoft.com/office/drawing/2014/main" id="{4A9190F3-63E6-D6B6-8C3D-8372DF3A46B8}"/>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9FC0E20E-8577-1BA7-460D-23E61D54244F}"/>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10" name="Текст 7">
            <a:extLst>
              <a:ext uri="{FF2B5EF4-FFF2-40B4-BE49-F238E27FC236}">
                <a16:creationId xmlns="" xmlns:a16="http://schemas.microsoft.com/office/drawing/2014/main" id="{F19E8295-E39C-2F52-28B7-22AAC04B7BF1}"/>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706267435"/>
      </p:ext>
    </p:extLst>
  </p:cSld>
  <p:clrMapOvr>
    <a:masterClrMapping/>
  </p:clrMapOvr>
  <p:extLst>
    <p:ext uri="{DCECCB84-F9BA-43D5-87BE-67443E8EF086}">
      <p15:sldGuideLst xmlns="" xmlns:p15="http://schemas.microsoft.com/office/powerpoint/2012/main">
        <p15:guide id="1" pos="25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плашки">
    <p:spTree>
      <p:nvGrpSpPr>
        <p:cNvPr id="1" name=""/>
        <p:cNvGrpSpPr/>
        <p:nvPr/>
      </p:nvGrpSpPr>
      <p:grpSpPr>
        <a:xfrm>
          <a:off x="0" y="0"/>
          <a:ext cx="0" cy="0"/>
          <a:chOff x="0" y="0"/>
          <a:chExt cx="0" cy="0"/>
        </a:xfrm>
      </p:grpSpPr>
      <p:sp>
        <p:nvSpPr>
          <p:cNvPr id="7" name="object 13">
            <a:extLst>
              <a:ext uri="{FF2B5EF4-FFF2-40B4-BE49-F238E27FC236}">
                <a16:creationId xmlns="" xmlns:a16="http://schemas.microsoft.com/office/drawing/2014/main" id="{7A0B5775-AECC-0C81-B533-4057B9A26845}"/>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0" name="Прямоугольник: скругленные углы 19">
            <a:extLst>
              <a:ext uri="{FF2B5EF4-FFF2-40B4-BE49-F238E27FC236}">
                <a16:creationId xmlns="" xmlns:a16="http://schemas.microsoft.com/office/drawing/2014/main" id="{2175667B-4583-04FE-4801-F6C8F75BDF08}"/>
              </a:ext>
            </a:extLst>
          </p:cNvPr>
          <p:cNvSpPr/>
          <p:nvPr userDrawn="1"/>
        </p:nvSpPr>
        <p:spPr>
          <a:xfrm>
            <a:off x="749501" y="1850660"/>
            <a:ext cx="3255621" cy="3225614"/>
          </a:xfrm>
          <a:prstGeom prst="roundRect">
            <a:avLst>
              <a:gd name="adj" fmla="val 2574"/>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21">
            <a:extLst>
              <a:ext uri="{FF2B5EF4-FFF2-40B4-BE49-F238E27FC236}">
                <a16:creationId xmlns="" xmlns:a16="http://schemas.microsoft.com/office/drawing/2014/main" id="{0C01C6F4-9C01-3FB3-C85B-D700EDBB7C86}"/>
              </a:ext>
            </a:extLst>
          </p:cNvPr>
          <p:cNvSpPr/>
          <p:nvPr userDrawn="1"/>
        </p:nvSpPr>
        <p:spPr>
          <a:xfrm>
            <a:off x="4539973" y="1850660"/>
            <a:ext cx="3255621" cy="3225614"/>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 xmlns:a16="http://schemas.microsoft.com/office/drawing/2014/main" id="{01950DA1-BCD8-EDB2-DC7D-A275B3D4A3F2}"/>
              </a:ext>
            </a:extLst>
          </p:cNvPr>
          <p:cNvSpPr/>
          <p:nvPr userDrawn="1"/>
        </p:nvSpPr>
        <p:spPr>
          <a:xfrm>
            <a:off x="8330445" y="1850660"/>
            <a:ext cx="3255621" cy="3225614"/>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Текст 28">
            <a:extLst>
              <a:ext uri="{FF2B5EF4-FFF2-40B4-BE49-F238E27FC236}">
                <a16:creationId xmlns="" xmlns:a16="http://schemas.microsoft.com/office/drawing/2014/main" id="{4E6AB915-E4B6-0128-EF06-325AD6D150CB}"/>
              </a:ext>
            </a:extLst>
          </p:cNvPr>
          <p:cNvSpPr>
            <a:spLocks noGrp="1"/>
          </p:cNvSpPr>
          <p:nvPr>
            <p:ph type="body" sz="quarter" idx="14"/>
          </p:nvPr>
        </p:nvSpPr>
        <p:spPr>
          <a:xfrm>
            <a:off x="1137473" y="2864661"/>
            <a:ext cx="2479675"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0" name="Текст 28">
            <a:extLst>
              <a:ext uri="{FF2B5EF4-FFF2-40B4-BE49-F238E27FC236}">
                <a16:creationId xmlns="" xmlns:a16="http://schemas.microsoft.com/office/drawing/2014/main" id="{985AD135-3D8E-32AB-6008-E7FC585E2688}"/>
              </a:ext>
            </a:extLst>
          </p:cNvPr>
          <p:cNvSpPr>
            <a:spLocks noGrp="1"/>
          </p:cNvSpPr>
          <p:nvPr>
            <p:ph type="body" sz="quarter" idx="15"/>
          </p:nvPr>
        </p:nvSpPr>
        <p:spPr>
          <a:xfrm>
            <a:off x="4927945" y="2864661"/>
            <a:ext cx="2479675"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1" name="Текст 28">
            <a:extLst>
              <a:ext uri="{FF2B5EF4-FFF2-40B4-BE49-F238E27FC236}">
                <a16:creationId xmlns="" xmlns:a16="http://schemas.microsoft.com/office/drawing/2014/main" id="{0E0E5FAB-C9A5-1166-83B6-69883F2ABFD3}"/>
              </a:ext>
            </a:extLst>
          </p:cNvPr>
          <p:cNvSpPr>
            <a:spLocks noGrp="1"/>
          </p:cNvSpPr>
          <p:nvPr>
            <p:ph type="body" sz="quarter" idx="16"/>
          </p:nvPr>
        </p:nvSpPr>
        <p:spPr>
          <a:xfrm>
            <a:off x="8728357" y="2864661"/>
            <a:ext cx="2479675"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2" name="Текст 28">
            <a:extLst>
              <a:ext uri="{FF2B5EF4-FFF2-40B4-BE49-F238E27FC236}">
                <a16:creationId xmlns="" xmlns:a16="http://schemas.microsoft.com/office/drawing/2014/main" id="{6043606F-AF6C-84D3-B3BF-6EEAC815EA9F}"/>
              </a:ext>
            </a:extLst>
          </p:cNvPr>
          <p:cNvSpPr>
            <a:spLocks noGrp="1"/>
          </p:cNvSpPr>
          <p:nvPr>
            <p:ph type="body" sz="quarter" idx="17" hasCustomPrompt="1"/>
          </p:nvPr>
        </p:nvSpPr>
        <p:spPr>
          <a:xfrm>
            <a:off x="1137472" y="2111505"/>
            <a:ext cx="2479675"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3" name="Текст 28">
            <a:extLst>
              <a:ext uri="{FF2B5EF4-FFF2-40B4-BE49-F238E27FC236}">
                <a16:creationId xmlns="" xmlns:a16="http://schemas.microsoft.com/office/drawing/2014/main" id="{E4CABCE6-EE0A-8E8C-9233-E6CA1AB679BA}"/>
              </a:ext>
            </a:extLst>
          </p:cNvPr>
          <p:cNvSpPr>
            <a:spLocks noGrp="1"/>
          </p:cNvSpPr>
          <p:nvPr>
            <p:ph type="body" sz="quarter" idx="18" hasCustomPrompt="1"/>
          </p:nvPr>
        </p:nvSpPr>
        <p:spPr>
          <a:xfrm>
            <a:off x="4927944" y="2111505"/>
            <a:ext cx="2479675"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4" name="Текст 28">
            <a:extLst>
              <a:ext uri="{FF2B5EF4-FFF2-40B4-BE49-F238E27FC236}">
                <a16:creationId xmlns="" xmlns:a16="http://schemas.microsoft.com/office/drawing/2014/main" id="{D615DBDD-0B36-54FC-DE4B-EB08CA7AC169}"/>
              </a:ext>
            </a:extLst>
          </p:cNvPr>
          <p:cNvSpPr>
            <a:spLocks noGrp="1"/>
          </p:cNvSpPr>
          <p:nvPr>
            <p:ph type="body" sz="quarter" idx="19" hasCustomPrompt="1"/>
          </p:nvPr>
        </p:nvSpPr>
        <p:spPr>
          <a:xfrm>
            <a:off x="8728356" y="2111505"/>
            <a:ext cx="2479675"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11" name="Номер слайда 4">
            <a:extLst>
              <a:ext uri="{FF2B5EF4-FFF2-40B4-BE49-F238E27FC236}">
                <a16:creationId xmlns="" xmlns:a16="http://schemas.microsoft.com/office/drawing/2014/main" id="{CED563EF-4AF7-CA26-C2B3-8930D1244BE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6" name="Нижний колонтитул 3">
            <a:extLst>
              <a:ext uri="{FF2B5EF4-FFF2-40B4-BE49-F238E27FC236}">
                <a16:creationId xmlns="" xmlns:a16="http://schemas.microsoft.com/office/drawing/2014/main" id="{49E18D00-E6F5-C63D-F8DF-4CED2CF84467}"/>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2" name="Заголовок 1">
            <a:extLst>
              <a:ext uri="{FF2B5EF4-FFF2-40B4-BE49-F238E27FC236}">
                <a16:creationId xmlns="" xmlns:a16="http://schemas.microsoft.com/office/drawing/2014/main" id="{ACB5435D-E172-79EA-4E1E-7F1A0BDD385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3" name="Текст 7">
            <a:extLst>
              <a:ext uri="{FF2B5EF4-FFF2-40B4-BE49-F238E27FC236}">
                <a16:creationId xmlns="" xmlns:a16="http://schemas.microsoft.com/office/drawing/2014/main" id="{0A66874F-EE49-3970-D637-AD64FB1E26BB}"/>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182645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Четыре плашки">
    <p:spTree>
      <p:nvGrpSpPr>
        <p:cNvPr id="1" name=""/>
        <p:cNvGrpSpPr/>
        <p:nvPr/>
      </p:nvGrpSpPr>
      <p:grpSpPr>
        <a:xfrm>
          <a:off x="0" y="0"/>
          <a:ext cx="0" cy="0"/>
          <a:chOff x="0" y="0"/>
          <a:chExt cx="0" cy="0"/>
        </a:xfrm>
      </p:grpSpPr>
      <p:sp>
        <p:nvSpPr>
          <p:cNvPr id="7" name="object 13">
            <a:extLst>
              <a:ext uri="{FF2B5EF4-FFF2-40B4-BE49-F238E27FC236}">
                <a16:creationId xmlns="" xmlns:a16="http://schemas.microsoft.com/office/drawing/2014/main" id="{7A0B5775-AECC-0C81-B533-4057B9A26845}"/>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0" name="Прямоугольник: скругленные углы 19">
            <a:extLst>
              <a:ext uri="{FF2B5EF4-FFF2-40B4-BE49-F238E27FC236}">
                <a16:creationId xmlns="" xmlns:a16="http://schemas.microsoft.com/office/drawing/2014/main" id="{2175667B-4583-04FE-4801-F6C8F75BDF08}"/>
              </a:ext>
            </a:extLst>
          </p:cNvPr>
          <p:cNvSpPr/>
          <p:nvPr userDrawn="1"/>
        </p:nvSpPr>
        <p:spPr>
          <a:xfrm>
            <a:off x="693544" y="1924461"/>
            <a:ext cx="2385682" cy="3225614"/>
          </a:xfrm>
          <a:prstGeom prst="roundRect">
            <a:avLst>
              <a:gd name="adj" fmla="val 2574"/>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скругленные углы 21">
            <a:extLst>
              <a:ext uri="{FF2B5EF4-FFF2-40B4-BE49-F238E27FC236}">
                <a16:creationId xmlns="" xmlns:a16="http://schemas.microsoft.com/office/drawing/2014/main" id="{0C01C6F4-9C01-3FB3-C85B-D700EDBB7C86}"/>
              </a:ext>
            </a:extLst>
          </p:cNvPr>
          <p:cNvSpPr/>
          <p:nvPr userDrawn="1"/>
        </p:nvSpPr>
        <p:spPr>
          <a:xfrm>
            <a:off x="3510327" y="1924461"/>
            <a:ext cx="2385682" cy="3225614"/>
          </a:xfrm>
          <a:prstGeom prst="roundRect">
            <a:avLst>
              <a:gd name="adj" fmla="val 2574"/>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 xmlns:a16="http://schemas.microsoft.com/office/drawing/2014/main" id="{01950DA1-BCD8-EDB2-DC7D-A275B3D4A3F2}"/>
              </a:ext>
            </a:extLst>
          </p:cNvPr>
          <p:cNvSpPr/>
          <p:nvPr userDrawn="1"/>
        </p:nvSpPr>
        <p:spPr>
          <a:xfrm>
            <a:off x="6321330" y="1924461"/>
            <a:ext cx="2385682" cy="3225614"/>
          </a:xfrm>
          <a:prstGeom prst="roundRect">
            <a:avLst>
              <a:gd name="adj" fmla="val 2574"/>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Текст 28">
            <a:extLst>
              <a:ext uri="{FF2B5EF4-FFF2-40B4-BE49-F238E27FC236}">
                <a16:creationId xmlns="" xmlns:a16="http://schemas.microsoft.com/office/drawing/2014/main" id="{4E6AB915-E4B6-0128-EF06-325AD6D150CB}"/>
              </a:ext>
            </a:extLst>
          </p:cNvPr>
          <p:cNvSpPr>
            <a:spLocks noGrp="1"/>
          </p:cNvSpPr>
          <p:nvPr>
            <p:ph type="body" sz="quarter" idx="14"/>
          </p:nvPr>
        </p:nvSpPr>
        <p:spPr>
          <a:xfrm>
            <a:off x="977847" y="2938462"/>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0" name="Текст 28">
            <a:extLst>
              <a:ext uri="{FF2B5EF4-FFF2-40B4-BE49-F238E27FC236}">
                <a16:creationId xmlns="" xmlns:a16="http://schemas.microsoft.com/office/drawing/2014/main" id="{985AD135-3D8E-32AB-6008-E7FC585E2688}"/>
              </a:ext>
            </a:extLst>
          </p:cNvPr>
          <p:cNvSpPr>
            <a:spLocks noGrp="1"/>
          </p:cNvSpPr>
          <p:nvPr>
            <p:ph type="body" sz="quarter" idx="15"/>
          </p:nvPr>
        </p:nvSpPr>
        <p:spPr>
          <a:xfrm>
            <a:off x="3794630" y="2938462"/>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1" name="Текст 28">
            <a:extLst>
              <a:ext uri="{FF2B5EF4-FFF2-40B4-BE49-F238E27FC236}">
                <a16:creationId xmlns="" xmlns:a16="http://schemas.microsoft.com/office/drawing/2014/main" id="{0E0E5FAB-C9A5-1166-83B6-69883F2ABFD3}"/>
              </a:ext>
            </a:extLst>
          </p:cNvPr>
          <p:cNvSpPr>
            <a:spLocks noGrp="1"/>
          </p:cNvSpPr>
          <p:nvPr>
            <p:ph type="body" sz="quarter" idx="16"/>
          </p:nvPr>
        </p:nvSpPr>
        <p:spPr>
          <a:xfrm>
            <a:off x="6605633" y="2938462"/>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32" name="Текст 28">
            <a:extLst>
              <a:ext uri="{FF2B5EF4-FFF2-40B4-BE49-F238E27FC236}">
                <a16:creationId xmlns="" xmlns:a16="http://schemas.microsoft.com/office/drawing/2014/main" id="{6043606F-AF6C-84D3-B3BF-6EEAC815EA9F}"/>
              </a:ext>
            </a:extLst>
          </p:cNvPr>
          <p:cNvSpPr>
            <a:spLocks noGrp="1"/>
          </p:cNvSpPr>
          <p:nvPr>
            <p:ph type="body" sz="quarter" idx="17" hasCustomPrompt="1"/>
          </p:nvPr>
        </p:nvSpPr>
        <p:spPr>
          <a:xfrm>
            <a:off x="977847" y="2185306"/>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3" name="Текст 28">
            <a:extLst>
              <a:ext uri="{FF2B5EF4-FFF2-40B4-BE49-F238E27FC236}">
                <a16:creationId xmlns="" xmlns:a16="http://schemas.microsoft.com/office/drawing/2014/main" id="{E4CABCE6-EE0A-8E8C-9233-E6CA1AB679BA}"/>
              </a:ext>
            </a:extLst>
          </p:cNvPr>
          <p:cNvSpPr>
            <a:spLocks noGrp="1"/>
          </p:cNvSpPr>
          <p:nvPr>
            <p:ph type="body" sz="quarter" idx="18" hasCustomPrompt="1"/>
          </p:nvPr>
        </p:nvSpPr>
        <p:spPr>
          <a:xfrm>
            <a:off x="3794630" y="2185306"/>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34" name="Текст 28">
            <a:extLst>
              <a:ext uri="{FF2B5EF4-FFF2-40B4-BE49-F238E27FC236}">
                <a16:creationId xmlns="" xmlns:a16="http://schemas.microsoft.com/office/drawing/2014/main" id="{D615DBDD-0B36-54FC-DE4B-EB08CA7AC169}"/>
              </a:ext>
            </a:extLst>
          </p:cNvPr>
          <p:cNvSpPr>
            <a:spLocks noGrp="1"/>
          </p:cNvSpPr>
          <p:nvPr>
            <p:ph type="body" sz="quarter" idx="19" hasCustomPrompt="1"/>
          </p:nvPr>
        </p:nvSpPr>
        <p:spPr>
          <a:xfrm>
            <a:off x="6605633" y="2185306"/>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2" name="Прямоугольник: скругленные углы 1">
            <a:extLst>
              <a:ext uri="{FF2B5EF4-FFF2-40B4-BE49-F238E27FC236}">
                <a16:creationId xmlns="" xmlns:a16="http://schemas.microsoft.com/office/drawing/2014/main" id="{4F1A9882-4C2B-E626-5001-E66315689940}"/>
              </a:ext>
            </a:extLst>
          </p:cNvPr>
          <p:cNvSpPr/>
          <p:nvPr userDrawn="1"/>
        </p:nvSpPr>
        <p:spPr>
          <a:xfrm>
            <a:off x="9132333" y="1940127"/>
            <a:ext cx="2385682" cy="3225614"/>
          </a:xfrm>
          <a:prstGeom prst="roundRect">
            <a:avLst>
              <a:gd name="adj" fmla="val 2574"/>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28">
            <a:extLst>
              <a:ext uri="{FF2B5EF4-FFF2-40B4-BE49-F238E27FC236}">
                <a16:creationId xmlns="" xmlns:a16="http://schemas.microsoft.com/office/drawing/2014/main" id="{040A5FB0-55B9-3D90-49B1-E18432C4DCFE}"/>
              </a:ext>
            </a:extLst>
          </p:cNvPr>
          <p:cNvSpPr>
            <a:spLocks noGrp="1"/>
          </p:cNvSpPr>
          <p:nvPr>
            <p:ph type="body" sz="quarter" idx="20"/>
          </p:nvPr>
        </p:nvSpPr>
        <p:spPr>
          <a:xfrm>
            <a:off x="9416636" y="2954128"/>
            <a:ext cx="1817077" cy="1858962"/>
          </a:xfrm>
          <a:prstGeom prst="rect">
            <a:avLst/>
          </a:prstGeom>
        </p:spPr>
        <p:txBody>
          <a:bodyPr>
            <a:normAutofit/>
          </a:bodyPr>
          <a:lstStyle>
            <a:lvl1pPr marL="0" indent="0">
              <a:buFontTx/>
              <a:buNone/>
              <a:defRPr sz="1400">
                <a:solidFill>
                  <a:schemeClr val="tx1"/>
                </a:solidFill>
              </a:defRPr>
            </a:lvl1pPr>
          </a:lstStyle>
          <a:p>
            <a:pPr lvl="0"/>
            <a:r>
              <a:rPr lang="ru-RU" dirty="0"/>
              <a:t>Образец текста</a:t>
            </a:r>
          </a:p>
        </p:txBody>
      </p:sp>
      <p:sp>
        <p:nvSpPr>
          <p:cNvPr id="6" name="Текст 28">
            <a:extLst>
              <a:ext uri="{FF2B5EF4-FFF2-40B4-BE49-F238E27FC236}">
                <a16:creationId xmlns="" xmlns:a16="http://schemas.microsoft.com/office/drawing/2014/main" id="{F6E431BB-9FC0-ACC5-D858-C1ABAC9698EE}"/>
              </a:ext>
            </a:extLst>
          </p:cNvPr>
          <p:cNvSpPr>
            <a:spLocks noGrp="1"/>
          </p:cNvSpPr>
          <p:nvPr>
            <p:ph type="body" sz="quarter" idx="21" hasCustomPrompt="1"/>
          </p:nvPr>
        </p:nvSpPr>
        <p:spPr>
          <a:xfrm>
            <a:off x="9416636" y="2200972"/>
            <a:ext cx="1817077" cy="400506"/>
          </a:xfrm>
          <a:prstGeom prst="rect">
            <a:avLst/>
          </a:prstGeom>
        </p:spPr>
        <p:txBody>
          <a:bodyPr>
            <a:normAutofit/>
          </a:bodyPr>
          <a:lstStyle>
            <a:lvl1pPr marL="0" indent="0">
              <a:buFontTx/>
              <a:buNone/>
              <a:defRPr sz="1800" b="1">
                <a:solidFill>
                  <a:srgbClr val="363194"/>
                </a:solidFill>
              </a:defRPr>
            </a:lvl1pPr>
          </a:lstStyle>
          <a:p>
            <a:pPr lvl="0"/>
            <a:r>
              <a:rPr lang="ru-RU" dirty="0"/>
              <a:t>Подзаголовок</a:t>
            </a:r>
          </a:p>
        </p:txBody>
      </p:sp>
      <p:sp>
        <p:nvSpPr>
          <p:cNvPr id="14" name="Номер слайда 4">
            <a:extLst>
              <a:ext uri="{FF2B5EF4-FFF2-40B4-BE49-F238E27FC236}">
                <a16:creationId xmlns="" xmlns:a16="http://schemas.microsoft.com/office/drawing/2014/main" id="{681E0E83-7715-1B26-C0EF-86D4C9801A91}"/>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10" name="Нижний колонтитул 3">
            <a:extLst>
              <a:ext uri="{FF2B5EF4-FFF2-40B4-BE49-F238E27FC236}">
                <a16:creationId xmlns="" xmlns:a16="http://schemas.microsoft.com/office/drawing/2014/main" id="{F98F4CB7-BFDE-D189-FF5A-FE233D9D845C}"/>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3" name="Заголовок 1">
            <a:extLst>
              <a:ext uri="{FF2B5EF4-FFF2-40B4-BE49-F238E27FC236}">
                <a16:creationId xmlns="" xmlns:a16="http://schemas.microsoft.com/office/drawing/2014/main" id="{BC90278F-974F-65AC-7B09-6631AE07F102}"/>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8" name="Текст 7">
            <a:extLst>
              <a:ext uri="{FF2B5EF4-FFF2-40B4-BE49-F238E27FC236}">
                <a16:creationId xmlns="" xmlns:a16="http://schemas.microsoft.com/office/drawing/2014/main" id="{245F394F-1D72-4946-250F-9E069DE24BFD}"/>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29650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Изображение с текстом">
    <p:spTree>
      <p:nvGrpSpPr>
        <p:cNvPr id="1" name=""/>
        <p:cNvGrpSpPr/>
        <p:nvPr/>
      </p:nvGrpSpPr>
      <p:grpSpPr>
        <a:xfrm>
          <a:off x="0" y="0"/>
          <a:ext cx="0" cy="0"/>
          <a:chOff x="0" y="0"/>
          <a:chExt cx="0" cy="0"/>
        </a:xfrm>
      </p:grpSpPr>
      <p:sp>
        <p:nvSpPr>
          <p:cNvPr id="6" name="object 13">
            <a:extLst>
              <a:ext uri="{FF2B5EF4-FFF2-40B4-BE49-F238E27FC236}">
                <a16:creationId xmlns="" xmlns:a16="http://schemas.microsoft.com/office/drawing/2014/main" id="{821B21DE-85EE-6E42-463C-EB834293C958}"/>
              </a:ext>
            </a:extLst>
          </p:cNvPr>
          <p:cNvSpPr/>
          <p:nvPr userDrawn="1"/>
        </p:nvSpPr>
        <p:spPr>
          <a:xfrm>
            <a:off x="0" y="543051"/>
            <a:ext cx="417443" cy="87382"/>
          </a:xfrm>
          <a:custGeom>
            <a:avLst/>
            <a:gdLst/>
            <a:ahLst/>
            <a:cxnLst/>
            <a:rect l="l" t="t" r="r" b="b"/>
            <a:pathLst>
              <a:path w="571500" h="76200">
                <a:moveTo>
                  <a:pt x="571500" y="0"/>
                </a:moveTo>
                <a:lnTo>
                  <a:pt x="0" y="0"/>
                </a:lnTo>
                <a:lnTo>
                  <a:pt x="0" y="76200"/>
                </a:lnTo>
                <a:lnTo>
                  <a:pt x="571500" y="76200"/>
                </a:lnTo>
                <a:lnTo>
                  <a:pt x="571500" y="0"/>
                </a:lnTo>
                <a:close/>
              </a:path>
            </a:pathLst>
          </a:custGeom>
          <a:solidFill>
            <a:srgbClr val="7DBBFC"/>
          </a:solidFill>
        </p:spPr>
        <p:txBody>
          <a:bodyPr wrap="square" lIns="0" tIns="0" rIns="0" bIns="0" rtlCol="0"/>
          <a:lstStyle/>
          <a:p>
            <a:endParaRPr/>
          </a:p>
        </p:txBody>
      </p:sp>
      <p:sp>
        <p:nvSpPr>
          <p:cNvPr id="2" name="Рисунок 11">
            <a:extLst>
              <a:ext uri="{FF2B5EF4-FFF2-40B4-BE49-F238E27FC236}">
                <a16:creationId xmlns="" xmlns:a16="http://schemas.microsoft.com/office/drawing/2014/main" id="{69466542-69BD-7C3F-0AD3-286F33486761}"/>
              </a:ext>
            </a:extLst>
          </p:cNvPr>
          <p:cNvSpPr>
            <a:spLocks noGrp="1"/>
          </p:cNvSpPr>
          <p:nvPr>
            <p:ph type="pic" sz="quarter" idx="13"/>
          </p:nvPr>
        </p:nvSpPr>
        <p:spPr>
          <a:xfrm>
            <a:off x="8042293" y="1852613"/>
            <a:ext cx="3055938" cy="3609975"/>
          </a:xfrm>
          <a:prstGeom prst="roundRect">
            <a:avLst>
              <a:gd name="adj" fmla="val 3281"/>
            </a:avLst>
          </a:prstGeom>
        </p:spPr>
        <p:txBody>
          <a:bodyPr/>
          <a:lstStyle/>
          <a:p>
            <a:endParaRPr lang="ru-RU"/>
          </a:p>
        </p:txBody>
      </p:sp>
      <p:sp>
        <p:nvSpPr>
          <p:cNvPr id="4" name="Текст 14">
            <a:extLst>
              <a:ext uri="{FF2B5EF4-FFF2-40B4-BE49-F238E27FC236}">
                <a16:creationId xmlns="" xmlns:a16="http://schemas.microsoft.com/office/drawing/2014/main" id="{F90414E1-F7F8-26E8-647F-D6D5B0A46B51}"/>
              </a:ext>
            </a:extLst>
          </p:cNvPr>
          <p:cNvSpPr>
            <a:spLocks noGrp="1"/>
          </p:cNvSpPr>
          <p:nvPr>
            <p:ph type="body" sz="quarter" idx="14"/>
          </p:nvPr>
        </p:nvSpPr>
        <p:spPr>
          <a:xfrm>
            <a:off x="599660" y="1852612"/>
            <a:ext cx="7064455" cy="3609976"/>
          </a:xfrm>
          <a:prstGeom prst="rect">
            <a:avLst/>
          </a:prstGeom>
        </p:spPr>
        <p:txBody>
          <a:bodyPr>
            <a:normAutofit/>
          </a:bodyPr>
          <a:lstStyle>
            <a:lvl1pPr marL="0" indent="0">
              <a:buNone/>
              <a:defRPr sz="1200"/>
            </a:lvl1pPr>
            <a:lvl2pPr marL="457200" indent="0">
              <a:buFont typeface="Arial" panose="020B0604020202020204" pitchFamily="34" charset="0"/>
              <a:buNone/>
              <a:defRPr/>
            </a:lvl2pPr>
            <a:lvl3pPr marL="914400" indent="0">
              <a:buNone/>
              <a:defRPr/>
            </a:lvl3pPr>
            <a:lvl4pPr marL="1371600" indent="0">
              <a:buNone/>
              <a:defRPr/>
            </a:lvl4pPr>
            <a:lvl5pPr marL="1828800" indent="0">
              <a:buNone/>
              <a:defRPr/>
            </a:lvl5pPr>
          </a:lstStyle>
          <a:p>
            <a:pPr lvl="0"/>
            <a:r>
              <a:rPr lang="ru-RU" dirty="0"/>
              <a:t>Образец текста</a:t>
            </a:r>
          </a:p>
        </p:txBody>
      </p:sp>
      <p:sp>
        <p:nvSpPr>
          <p:cNvPr id="3" name="Номер слайда 4">
            <a:extLst>
              <a:ext uri="{FF2B5EF4-FFF2-40B4-BE49-F238E27FC236}">
                <a16:creationId xmlns="" xmlns:a16="http://schemas.microsoft.com/office/drawing/2014/main" id="{79C98158-9B5D-14BD-1E46-4774CFAF8C8C}"/>
              </a:ext>
            </a:extLst>
          </p:cNvPr>
          <p:cNvSpPr txBox="1">
            <a:spLocks/>
          </p:cNvSpPr>
          <p:nvPr userDrawn="1"/>
        </p:nvSpPr>
        <p:spPr>
          <a:xfrm>
            <a:off x="9328642" y="6448271"/>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lang="ru-RU" sz="1400" kern="1200" smtClean="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6CA5A-69F8-4550-98E0-63AB887DEF64}" type="slidenum">
              <a:rPr lang="ru-RU" b="1" smtClean="0">
                <a:solidFill>
                  <a:srgbClr val="7DBBFC"/>
                </a:solidFill>
              </a:rPr>
              <a:pPr/>
              <a:t>‹#›</a:t>
            </a:fld>
            <a:endParaRPr lang="ru-RU" b="1" dirty="0">
              <a:solidFill>
                <a:srgbClr val="7DBBFC"/>
              </a:solidFill>
            </a:endParaRPr>
          </a:p>
        </p:txBody>
      </p:sp>
      <p:sp>
        <p:nvSpPr>
          <p:cNvPr id="8" name="Нижний колонтитул 3">
            <a:extLst>
              <a:ext uri="{FF2B5EF4-FFF2-40B4-BE49-F238E27FC236}">
                <a16:creationId xmlns="" xmlns:a16="http://schemas.microsoft.com/office/drawing/2014/main" id="{2A5C06CF-0267-9F95-9C86-7619DF637F5A}"/>
              </a:ext>
            </a:extLst>
          </p:cNvPr>
          <p:cNvSpPr>
            <a:spLocks noGrp="1"/>
          </p:cNvSpPr>
          <p:nvPr>
            <p:ph type="ftr" sz="quarter" idx="11"/>
          </p:nvPr>
        </p:nvSpPr>
        <p:spPr>
          <a:xfrm>
            <a:off x="320183" y="6448271"/>
            <a:ext cx="10219315" cy="365125"/>
          </a:xfrm>
          <a:prstGeom prst="rect">
            <a:avLst/>
          </a:prstGeom>
        </p:spPr>
        <p:txBody>
          <a:bodyPr/>
          <a:lstStyle>
            <a:lvl1pPr algn="l">
              <a:defRPr sz="1200" b="1">
                <a:solidFill>
                  <a:srgbClr val="7DBBFC"/>
                </a:solidFill>
              </a:defRPr>
            </a:lvl1pPr>
          </a:lstStyle>
          <a:p>
            <a:r>
              <a:rPr lang="ru-RU" dirty="0"/>
              <a:t>колонтитул</a:t>
            </a:r>
          </a:p>
        </p:txBody>
      </p:sp>
      <p:sp>
        <p:nvSpPr>
          <p:cNvPr id="5" name="Заголовок 1">
            <a:extLst>
              <a:ext uri="{FF2B5EF4-FFF2-40B4-BE49-F238E27FC236}">
                <a16:creationId xmlns="" xmlns:a16="http://schemas.microsoft.com/office/drawing/2014/main" id="{1C064CD7-FFB8-72A0-5D52-9517CA630E37}"/>
              </a:ext>
            </a:extLst>
          </p:cNvPr>
          <p:cNvSpPr>
            <a:spLocks noGrp="1"/>
          </p:cNvSpPr>
          <p:nvPr>
            <p:ph type="title" hasCustomPrompt="1"/>
          </p:nvPr>
        </p:nvSpPr>
        <p:spPr>
          <a:xfrm>
            <a:off x="599661" y="397564"/>
            <a:ext cx="8113517" cy="516836"/>
          </a:xfrm>
          <a:prstGeom prst="rect">
            <a:avLst/>
          </a:prstGeom>
        </p:spPr>
        <p:txBody>
          <a:bodyPr anchor="t">
            <a:normAutofit/>
          </a:bodyPr>
          <a:lstStyle>
            <a:lvl1pPr>
              <a:defRPr sz="2200" b="1">
                <a:solidFill>
                  <a:srgbClr val="363194"/>
                </a:solidFill>
              </a:defRPr>
            </a:lvl1pPr>
          </a:lstStyle>
          <a:p>
            <a:r>
              <a:rPr lang="ru-RU" dirty="0"/>
              <a:t>ОБРАЗЕЦ ЗАГОЛОВКА</a:t>
            </a:r>
          </a:p>
        </p:txBody>
      </p:sp>
      <p:sp>
        <p:nvSpPr>
          <p:cNvPr id="9" name="Текст 7">
            <a:extLst>
              <a:ext uri="{FF2B5EF4-FFF2-40B4-BE49-F238E27FC236}">
                <a16:creationId xmlns="" xmlns:a16="http://schemas.microsoft.com/office/drawing/2014/main" id="{3B911163-FDBE-E039-C615-82D2F7F11794}"/>
              </a:ext>
            </a:extLst>
          </p:cNvPr>
          <p:cNvSpPr>
            <a:spLocks noGrp="1"/>
          </p:cNvSpPr>
          <p:nvPr>
            <p:ph type="body" sz="quarter" idx="12" hasCustomPrompt="1"/>
          </p:nvPr>
        </p:nvSpPr>
        <p:spPr>
          <a:xfrm>
            <a:off x="599662" y="685800"/>
            <a:ext cx="8113516" cy="365125"/>
          </a:xfrm>
          <a:prstGeom prst="rect">
            <a:avLst/>
          </a:prstGeom>
        </p:spPr>
        <p:txBody>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ru-RU" dirty="0"/>
              <a:t>подзаголовок</a:t>
            </a:r>
          </a:p>
        </p:txBody>
      </p:sp>
    </p:spTree>
    <p:extLst>
      <p:ext uri="{BB962C8B-B14F-4D97-AF65-F5344CB8AC3E}">
        <p14:creationId xmlns:p14="http://schemas.microsoft.com/office/powerpoint/2010/main" val="3870124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4.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 name="Рисунок 91">
            <a:extLst>
              <a:ext uri="{FF2B5EF4-FFF2-40B4-BE49-F238E27FC236}">
                <a16:creationId xmlns="" xmlns:a16="http://schemas.microsoft.com/office/drawing/2014/main" id="{4CE3E9B1-F3D4-3556-20BA-A1E713C78F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 y="0"/>
            <a:ext cx="12179880" cy="6858000"/>
          </a:xfrm>
          <a:prstGeom prst="rect">
            <a:avLst/>
          </a:prstGeom>
        </p:spPr>
      </p:pic>
      <p:sp>
        <p:nvSpPr>
          <p:cNvPr id="2" name="Прямоугольник 1">
            <a:extLst>
              <a:ext uri="{FF2B5EF4-FFF2-40B4-BE49-F238E27FC236}">
                <a16:creationId xmlns="" xmlns:a16="http://schemas.microsoft.com/office/drawing/2014/main" id="{778C392E-0650-3E49-B662-297B64F08AAB}"/>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 xmlns:a16="http://schemas.microsoft.com/office/drawing/2014/main" id="{C87BB93A-015E-D7D4-7253-918D673A9B8E}"/>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 xmlns:a16="http://schemas.microsoft.com/office/drawing/2014/main" id="{03BB2D9A-F664-FFF4-A0F6-B19159EC9EEE}"/>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 xmlns:a16="http://schemas.microsoft.com/office/drawing/2014/main" id="{3B3D696D-1D0A-BB5F-B162-A7A732569666}"/>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4BC3E7D7-E43F-C9DE-70A0-837694E19BD9}"/>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 xmlns:a16="http://schemas.microsoft.com/office/drawing/2014/main" id="{4919E742-2F27-14B1-C72F-CFBA6505D94D}"/>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430DBBC1-F244-061C-AB52-AE1E02AD82E9}"/>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9" name="Овал 8">
              <a:extLst>
                <a:ext uri="{FF2B5EF4-FFF2-40B4-BE49-F238E27FC236}">
                  <a16:creationId xmlns="" xmlns:a16="http://schemas.microsoft.com/office/drawing/2014/main" id="{8ABDB30A-ACD6-8072-1CB6-329DBDD2F56F}"/>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8F3B8F62-D6FF-F65D-268E-547A6FEE41A6}"/>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1" name="Овал 10">
              <a:extLst>
                <a:ext uri="{FF2B5EF4-FFF2-40B4-BE49-F238E27FC236}">
                  <a16:creationId xmlns="" xmlns:a16="http://schemas.microsoft.com/office/drawing/2014/main" id="{8D377FDD-6B9A-89B0-E345-D81F1F478501}"/>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EA20CC44-78D7-54E1-C2DE-F358682D92AE}"/>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3" name="TextBox 12">
            <a:extLst>
              <a:ext uri="{FF2B5EF4-FFF2-40B4-BE49-F238E27FC236}">
                <a16:creationId xmlns="" xmlns:a16="http://schemas.microsoft.com/office/drawing/2014/main" id="{FA0C2536-FE9A-1BB0-94AE-591381B38F3A}"/>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4" name="Группа 13">
            <a:extLst>
              <a:ext uri="{FF2B5EF4-FFF2-40B4-BE49-F238E27FC236}">
                <a16:creationId xmlns="" xmlns:a16="http://schemas.microsoft.com/office/drawing/2014/main" id="{E9572509-ABCA-0BE7-285B-31C3B5E3C1E7}"/>
              </a:ext>
            </a:extLst>
          </p:cNvPr>
          <p:cNvGrpSpPr/>
          <p:nvPr userDrawn="1"/>
        </p:nvGrpSpPr>
        <p:grpSpPr>
          <a:xfrm>
            <a:off x="12383596" y="1093451"/>
            <a:ext cx="3626739" cy="950964"/>
            <a:chOff x="12383596" y="1093451"/>
            <a:chExt cx="3626739" cy="950964"/>
          </a:xfrm>
        </p:grpSpPr>
        <p:sp>
          <p:nvSpPr>
            <p:cNvPr id="15" name="Овал 14">
              <a:extLst>
                <a:ext uri="{FF2B5EF4-FFF2-40B4-BE49-F238E27FC236}">
                  <a16:creationId xmlns="" xmlns:a16="http://schemas.microsoft.com/office/drawing/2014/main" id="{A382322E-E23D-ECF6-23C5-90CA978C4074}"/>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 xmlns:a16="http://schemas.microsoft.com/office/drawing/2014/main" id="{1E2DA02F-57E1-F7A3-1173-DC07DC331A51}"/>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7" name="Овал 16">
              <a:extLst>
                <a:ext uri="{FF2B5EF4-FFF2-40B4-BE49-F238E27FC236}">
                  <a16:creationId xmlns="" xmlns:a16="http://schemas.microsoft.com/office/drawing/2014/main" id="{CF8693B4-28D3-C583-6422-DB950DE3D612}"/>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856E289E-B2ED-7937-5BD6-5869E1B4B036}"/>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19" name="Овал 18">
              <a:extLst>
                <a:ext uri="{FF2B5EF4-FFF2-40B4-BE49-F238E27FC236}">
                  <a16:creationId xmlns="" xmlns:a16="http://schemas.microsoft.com/office/drawing/2014/main" id="{FA44B585-2AEE-339E-118D-8FE7D9FA68D4}"/>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28D8135E-A3E7-2B50-FBE3-0EAFC1B89F71}"/>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1" name="Овал 20">
              <a:extLst>
                <a:ext uri="{FF2B5EF4-FFF2-40B4-BE49-F238E27FC236}">
                  <a16:creationId xmlns="" xmlns:a16="http://schemas.microsoft.com/office/drawing/2014/main" id="{36746D68-F219-13BE-730B-076345C7F77B}"/>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07277229-FA20-7E8C-F2E4-0BC04D58B909}"/>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3" name="Овал 22">
              <a:extLst>
                <a:ext uri="{FF2B5EF4-FFF2-40B4-BE49-F238E27FC236}">
                  <a16:creationId xmlns="" xmlns:a16="http://schemas.microsoft.com/office/drawing/2014/main" id="{5EE0555B-69DC-9F1E-1852-7EF23E797FCC}"/>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7F5778D3-B98E-3825-9AF5-119103008A4E}"/>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5" name="Овал 24">
              <a:extLst>
                <a:ext uri="{FF2B5EF4-FFF2-40B4-BE49-F238E27FC236}">
                  <a16:creationId xmlns="" xmlns:a16="http://schemas.microsoft.com/office/drawing/2014/main" id="{F268F6B6-AE29-1758-DA1D-739EC455CEE7}"/>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 xmlns:a16="http://schemas.microsoft.com/office/drawing/2014/main" id="{10D82168-BF55-4696-7483-74935C94BC06}"/>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7" name="Овал 26">
              <a:extLst>
                <a:ext uri="{FF2B5EF4-FFF2-40B4-BE49-F238E27FC236}">
                  <a16:creationId xmlns="" xmlns:a16="http://schemas.microsoft.com/office/drawing/2014/main" id="{3A9FE502-7D91-FD27-18EA-75FE5993F164}"/>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 xmlns:a16="http://schemas.microsoft.com/office/drawing/2014/main" id="{5DC23334-9C95-FD49-997D-CB804EF16D5D}"/>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29" name="Овал 28">
              <a:extLst>
                <a:ext uri="{FF2B5EF4-FFF2-40B4-BE49-F238E27FC236}">
                  <a16:creationId xmlns="" xmlns:a16="http://schemas.microsoft.com/office/drawing/2014/main" id="{FD245827-C1EA-1E65-1E0F-03DD9745A3AF}"/>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 xmlns:a16="http://schemas.microsoft.com/office/drawing/2014/main" id="{268839C1-EF4D-188D-3816-A1FCA09652CD}"/>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1" name="Овал 30">
              <a:extLst>
                <a:ext uri="{FF2B5EF4-FFF2-40B4-BE49-F238E27FC236}">
                  <a16:creationId xmlns="" xmlns:a16="http://schemas.microsoft.com/office/drawing/2014/main" id="{B978519A-30BD-56F4-5E8B-344E3223B800}"/>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 xmlns:a16="http://schemas.microsoft.com/office/drawing/2014/main" id="{0FBB36BE-E933-F9C9-DB22-C1A952CDD9E8}"/>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3" name="TextBox 32">
            <a:extLst>
              <a:ext uri="{FF2B5EF4-FFF2-40B4-BE49-F238E27FC236}">
                <a16:creationId xmlns="" xmlns:a16="http://schemas.microsoft.com/office/drawing/2014/main" id="{D84DA803-EE2C-BA85-7C18-E241575FC441}"/>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4" name="Группа 33">
            <a:extLst>
              <a:ext uri="{FF2B5EF4-FFF2-40B4-BE49-F238E27FC236}">
                <a16:creationId xmlns="" xmlns:a16="http://schemas.microsoft.com/office/drawing/2014/main" id="{AD2954E9-F6BC-112F-10A0-FB15865E3EEA}"/>
              </a:ext>
            </a:extLst>
          </p:cNvPr>
          <p:cNvGrpSpPr/>
          <p:nvPr userDrawn="1"/>
        </p:nvGrpSpPr>
        <p:grpSpPr>
          <a:xfrm>
            <a:off x="12383596" y="3963908"/>
            <a:ext cx="3626739" cy="992609"/>
            <a:chOff x="12383596" y="3963908"/>
            <a:chExt cx="3626739" cy="992609"/>
          </a:xfrm>
        </p:grpSpPr>
        <p:sp>
          <p:nvSpPr>
            <p:cNvPr id="35" name="Овал 34">
              <a:extLst>
                <a:ext uri="{FF2B5EF4-FFF2-40B4-BE49-F238E27FC236}">
                  <a16:creationId xmlns="" xmlns:a16="http://schemas.microsoft.com/office/drawing/2014/main" id="{3B6CED35-4EAD-41F6-9FE6-0096B4DBE529}"/>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 xmlns:a16="http://schemas.microsoft.com/office/drawing/2014/main" id="{8B4C0984-61F0-37B3-5D90-91C99C72BDC6}"/>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7" name="Овал 36">
              <a:extLst>
                <a:ext uri="{FF2B5EF4-FFF2-40B4-BE49-F238E27FC236}">
                  <a16:creationId xmlns="" xmlns:a16="http://schemas.microsoft.com/office/drawing/2014/main" id="{B6D1929F-7BAC-38B0-FDFA-14758F4471C7}"/>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 xmlns:a16="http://schemas.microsoft.com/office/drawing/2014/main" id="{375DDF96-5A9C-6318-789E-8FE22F75B710}"/>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39" name="Овал 38">
              <a:extLst>
                <a:ext uri="{FF2B5EF4-FFF2-40B4-BE49-F238E27FC236}">
                  <a16:creationId xmlns="" xmlns:a16="http://schemas.microsoft.com/office/drawing/2014/main" id="{8C838E8D-7DF6-A1C8-CD8F-78CBD9FFCA84}"/>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 xmlns:a16="http://schemas.microsoft.com/office/drawing/2014/main" id="{2D1C751A-34FF-ED27-4136-4EE0D6A30A77}"/>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1" name="Овал 40">
              <a:extLst>
                <a:ext uri="{FF2B5EF4-FFF2-40B4-BE49-F238E27FC236}">
                  <a16:creationId xmlns="" xmlns:a16="http://schemas.microsoft.com/office/drawing/2014/main" id="{A4DB5CBF-CEB5-AD13-53D8-425F15998E56}"/>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 xmlns:a16="http://schemas.microsoft.com/office/drawing/2014/main" id="{4D15D9A2-51D5-FD45-59F1-CF9D9C51E19C}"/>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3" name="Овал 42">
              <a:extLst>
                <a:ext uri="{FF2B5EF4-FFF2-40B4-BE49-F238E27FC236}">
                  <a16:creationId xmlns="" xmlns:a16="http://schemas.microsoft.com/office/drawing/2014/main" id="{C6734D44-AF83-F5A7-23CC-D723C34D3DE8}"/>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1289D1D4-CFB4-4FBE-ADDB-EB673AD3E831}"/>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5" name="Овал 44">
              <a:extLst>
                <a:ext uri="{FF2B5EF4-FFF2-40B4-BE49-F238E27FC236}">
                  <a16:creationId xmlns="" xmlns:a16="http://schemas.microsoft.com/office/drawing/2014/main" id="{D598CD16-7D65-1A5A-10B4-EE7CF4B057F1}"/>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 xmlns:a16="http://schemas.microsoft.com/office/drawing/2014/main" id="{56EFE557-E6E7-5F9E-699E-7B36F7D408C5}"/>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7" name="Овал 46">
              <a:extLst>
                <a:ext uri="{FF2B5EF4-FFF2-40B4-BE49-F238E27FC236}">
                  <a16:creationId xmlns="" xmlns:a16="http://schemas.microsoft.com/office/drawing/2014/main" id="{BA9D8904-E6C7-45D5-D173-36786456D7D1}"/>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17C2A8EE-90E3-2F69-FB85-864F98531CA1}"/>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49" name="Овал 48">
              <a:extLst>
                <a:ext uri="{FF2B5EF4-FFF2-40B4-BE49-F238E27FC236}">
                  <a16:creationId xmlns="" xmlns:a16="http://schemas.microsoft.com/office/drawing/2014/main" id="{3AA706B9-AAFC-D0EB-5CC4-D5581915F67F}"/>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815F2394-C0AE-78A6-3B4B-7CF3C86E1D72}"/>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1" name="Овал 50">
              <a:extLst>
                <a:ext uri="{FF2B5EF4-FFF2-40B4-BE49-F238E27FC236}">
                  <a16:creationId xmlns="" xmlns:a16="http://schemas.microsoft.com/office/drawing/2014/main" id="{2604E1F7-AEDF-9634-ADCE-29BA27A83087}"/>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E361C005-87C8-CBCC-DA94-872354CD6C21}"/>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3" name="Овал 52">
              <a:extLst>
                <a:ext uri="{FF2B5EF4-FFF2-40B4-BE49-F238E27FC236}">
                  <a16:creationId xmlns="" xmlns:a16="http://schemas.microsoft.com/office/drawing/2014/main" id="{E99E06B7-7FC5-7013-8997-1CB7CA92DB1A}"/>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 xmlns:a16="http://schemas.microsoft.com/office/drawing/2014/main" id="{1C19540B-5F34-7A5B-7D50-334BF8CA8859}"/>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5" name="Овал 54">
              <a:extLst>
                <a:ext uri="{FF2B5EF4-FFF2-40B4-BE49-F238E27FC236}">
                  <a16:creationId xmlns="" xmlns:a16="http://schemas.microsoft.com/office/drawing/2014/main" id="{1A747DA6-785C-8AD6-C67F-44D0D44D979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D4C0B51A-0338-CB75-A2BC-4368EB7373BC}"/>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7" name="Овал 56">
              <a:extLst>
                <a:ext uri="{FF2B5EF4-FFF2-40B4-BE49-F238E27FC236}">
                  <a16:creationId xmlns="" xmlns:a16="http://schemas.microsoft.com/office/drawing/2014/main" id="{FF0F1326-636E-99C2-FB67-2466093644F5}"/>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91B0C96F-1932-6F00-6F7E-E888CCCB47F7}"/>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59" name="TextBox 58">
            <a:extLst>
              <a:ext uri="{FF2B5EF4-FFF2-40B4-BE49-F238E27FC236}">
                <a16:creationId xmlns="" xmlns:a16="http://schemas.microsoft.com/office/drawing/2014/main" id="{47BDFA9E-8731-7066-4F24-F35177AE5AD3}"/>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0" name="Группа 59">
            <a:extLst>
              <a:ext uri="{FF2B5EF4-FFF2-40B4-BE49-F238E27FC236}">
                <a16:creationId xmlns="" xmlns:a16="http://schemas.microsoft.com/office/drawing/2014/main" id="{06FED542-6ABE-B1FD-9C90-6D26943C6260}"/>
              </a:ext>
            </a:extLst>
          </p:cNvPr>
          <p:cNvGrpSpPr/>
          <p:nvPr userDrawn="1"/>
        </p:nvGrpSpPr>
        <p:grpSpPr>
          <a:xfrm>
            <a:off x="12383596" y="2326321"/>
            <a:ext cx="3068292" cy="473010"/>
            <a:chOff x="12383596" y="2326321"/>
            <a:chExt cx="3068292" cy="473010"/>
          </a:xfrm>
        </p:grpSpPr>
        <p:sp>
          <p:nvSpPr>
            <p:cNvPr id="61" name="Овал 60">
              <a:extLst>
                <a:ext uri="{FF2B5EF4-FFF2-40B4-BE49-F238E27FC236}">
                  <a16:creationId xmlns="" xmlns:a16="http://schemas.microsoft.com/office/drawing/2014/main" id="{62C5B1F5-F3F8-71E7-62B2-3305FE81372A}"/>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82BE8ECF-7CF1-8B52-1246-DD01B79F2CEF}"/>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3" name="Овал 62">
              <a:extLst>
                <a:ext uri="{FF2B5EF4-FFF2-40B4-BE49-F238E27FC236}">
                  <a16:creationId xmlns="" xmlns:a16="http://schemas.microsoft.com/office/drawing/2014/main" id="{BEFD6DB5-6058-9546-CE30-C74FA37D21C5}"/>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BDFDFB64-A30C-ED70-3793-120AD938B6DB}"/>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5" name="Овал 64">
              <a:extLst>
                <a:ext uri="{FF2B5EF4-FFF2-40B4-BE49-F238E27FC236}">
                  <a16:creationId xmlns="" xmlns:a16="http://schemas.microsoft.com/office/drawing/2014/main" id="{C28A2BB3-1396-9EFC-58F7-D69685AC6EF7}"/>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 xmlns:a16="http://schemas.microsoft.com/office/drawing/2014/main" id="{477BA3D4-E917-CE81-B3DD-B2E946BEE9FD}"/>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7" name="Овал 66">
              <a:extLst>
                <a:ext uri="{FF2B5EF4-FFF2-40B4-BE49-F238E27FC236}">
                  <a16:creationId xmlns="" xmlns:a16="http://schemas.microsoft.com/office/drawing/2014/main" id="{DE19C96F-23B6-368D-230D-CD3375591526}"/>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13492DA9-8782-1E73-2745-AB25474D9CDC}"/>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69" name="Овал 68">
              <a:extLst>
                <a:ext uri="{FF2B5EF4-FFF2-40B4-BE49-F238E27FC236}">
                  <a16:creationId xmlns="" xmlns:a16="http://schemas.microsoft.com/office/drawing/2014/main" id="{8979BF4E-C6D1-B436-B399-1EB877AF3FA0}"/>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45B00759-AF9F-1FB0-8373-08676B327A0A}"/>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1" name="TextBox 70">
            <a:extLst>
              <a:ext uri="{FF2B5EF4-FFF2-40B4-BE49-F238E27FC236}">
                <a16:creationId xmlns="" xmlns:a16="http://schemas.microsoft.com/office/drawing/2014/main" id="{BFFBD61E-E33C-9361-0382-5B16CB5C2FB8}"/>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2" name="Группа 71">
            <a:extLst>
              <a:ext uri="{FF2B5EF4-FFF2-40B4-BE49-F238E27FC236}">
                <a16:creationId xmlns="" xmlns:a16="http://schemas.microsoft.com/office/drawing/2014/main" id="{E4210381-D008-A1AA-AFF0-C09FE3C3D6A0}"/>
              </a:ext>
            </a:extLst>
          </p:cNvPr>
          <p:cNvGrpSpPr/>
          <p:nvPr userDrawn="1"/>
        </p:nvGrpSpPr>
        <p:grpSpPr>
          <a:xfrm>
            <a:off x="12383596" y="3147852"/>
            <a:ext cx="3626739" cy="473010"/>
            <a:chOff x="12383596" y="3147852"/>
            <a:chExt cx="3626739" cy="473010"/>
          </a:xfrm>
        </p:grpSpPr>
        <p:sp>
          <p:nvSpPr>
            <p:cNvPr id="73" name="Овал 72">
              <a:extLst>
                <a:ext uri="{FF2B5EF4-FFF2-40B4-BE49-F238E27FC236}">
                  <a16:creationId xmlns="" xmlns:a16="http://schemas.microsoft.com/office/drawing/2014/main" id="{32D268D3-A638-2B21-826D-9B1189052AA2}"/>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C7D5676C-4156-8155-6D16-6B2BC8189994}"/>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5" name="Овал 74">
              <a:extLst>
                <a:ext uri="{FF2B5EF4-FFF2-40B4-BE49-F238E27FC236}">
                  <a16:creationId xmlns="" xmlns:a16="http://schemas.microsoft.com/office/drawing/2014/main" id="{24171D7A-5167-B72D-6AE5-468CC6CD0AB7}"/>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 xmlns:a16="http://schemas.microsoft.com/office/drawing/2014/main" id="{C4D50512-417C-E171-B857-ABAE16242C2E}"/>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7" name="Овал 76">
              <a:extLst>
                <a:ext uri="{FF2B5EF4-FFF2-40B4-BE49-F238E27FC236}">
                  <a16:creationId xmlns="" xmlns:a16="http://schemas.microsoft.com/office/drawing/2014/main" id="{4CE8E33C-1B05-6F10-C2F6-B5BF27233CFE}"/>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 xmlns:a16="http://schemas.microsoft.com/office/drawing/2014/main" id="{6AE66501-2FFC-E2F6-CC1B-2C4219F644A7}"/>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79" name="Овал 78">
              <a:extLst>
                <a:ext uri="{FF2B5EF4-FFF2-40B4-BE49-F238E27FC236}">
                  <a16:creationId xmlns="" xmlns:a16="http://schemas.microsoft.com/office/drawing/2014/main" id="{C83E165B-35A5-461D-7B55-24EC00CFDC76}"/>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5F81FDD7-3F99-ECD6-B701-C2F430ACCAE2}"/>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1" name="Овал 80">
              <a:extLst>
                <a:ext uri="{FF2B5EF4-FFF2-40B4-BE49-F238E27FC236}">
                  <a16:creationId xmlns="" xmlns:a16="http://schemas.microsoft.com/office/drawing/2014/main" id="{6B12820E-E6DE-F2AE-1B85-BEE7E4F20E3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67041F5E-4536-6C2E-DBA0-0AE610B57D68}"/>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3" name="Овал 82">
              <a:extLst>
                <a:ext uri="{FF2B5EF4-FFF2-40B4-BE49-F238E27FC236}">
                  <a16:creationId xmlns="" xmlns:a16="http://schemas.microsoft.com/office/drawing/2014/main" id="{0729F609-8F30-25E1-EDAD-44233D0A0003}"/>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 xmlns:a16="http://schemas.microsoft.com/office/drawing/2014/main" id="{C4D5E9D3-325B-BF89-DBC6-CD8FE4666505}"/>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sp>
        <p:nvSpPr>
          <p:cNvPr id="90" name="Дата 89">
            <a:extLst>
              <a:ext uri="{FF2B5EF4-FFF2-40B4-BE49-F238E27FC236}">
                <a16:creationId xmlns="" xmlns:a16="http://schemas.microsoft.com/office/drawing/2014/main" id="{052562C5-A706-F70C-AB3D-B9985196BFA3}"/>
              </a:ext>
            </a:extLst>
          </p:cNvPr>
          <p:cNvSpPr>
            <a:spLocks noGrp="1"/>
          </p:cNvSpPr>
          <p:nvPr>
            <p:ph type="dt" sz="half" idx="2"/>
          </p:nvPr>
        </p:nvSpPr>
        <p:spPr>
          <a:xfrm>
            <a:off x="936961" y="5802435"/>
            <a:ext cx="1006140" cy="365125"/>
          </a:xfrm>
          <a:prstGeom prst="rect">
            <a:avLst/>
          </a:prstGeom>
        </p:spPr>
        <p:txBody>
          <a:bodyPr vert="horz" lIns="91440" tIns="45720" rIns="91440" bIns="45720" rtlCol="0" anchor="ctr"/>
          <a:lstStyle>
            <a:lvl1pPr algn="ctr">
              <a:defRPr sz="1200" b="1">
                <a:solidFill>
                  <a:schemeClr val="accent1"/>
                </a:solidFill>
              </a:defRPr>
            </a:lvl1pPr>
          </a:lstStyle>
          <a:p>
            <a:fld id="{66066E51-5F4A-43E2-A6C2-84789929AB13}" type="datetimeFigureOut">
              <a:rPr lang="ru-RU" smtClean="0"/>
              <a:pPr/>
              <a:t>13.02.2024</a:t>
            </a:fld>
            <a:endParaRPr lang="ru-RU" dirty="0"/>
          </a:p>
        </p:txBody>
      </p:sp>
      <p:sp>
        <p:nvSpPr>
          <p:cNvPr id="91" name="Нижний колонтитул 90">
            <a:extLst>
              <a:ext uri="{FF2B5EF4-FFF2-40B4-BE49-F238E27FC236}">
                <a16:creationId xmlns="" xmlns:a16="http://schemas.microsoft.com/office/drawing/2014/main" id="{E2006461-0671-009B-EFEF-0588B3C2BA85}"/>
              </a:ext>
            </a:extLst>
          </p:cNvPr>
          <p:cNvSpPr>
            <a:spLocks noGrp="1"/>
          </p:cNvSpPr>
          <p:nvPr>
            <p:ph type="ftr" sz="quarter" idx="3"/>
          </p:nvPr>
        </p:nvSpPr>
        <p:spPr>
          <a:xfrm>
            <a:off x="2051540" y="5802434"/>
            <a:ext cx="4114800" cy="365125"/>
          </a:xfrm>
          <a:prstGeom prst="rect">
            <a:avLst/>
          </a:prstGeom>
        </p:spPr>
        <p:txBody>
          <a:bodyPr vert="horz" lIns="91440" tIns="45720" rIns="91440" bIns="45720" rtlCol="0" anchor="ctr"/>
          <a:lstStyle>
            <a:lvl1pPr algn="l">
              <a:defRPr sz="1200" b="1">
                <a:solidFill>
                  <a:schemeClr val="accent1"/>
                </a:solidFill>
              </a:defRPr>
            </a:lvl1pPr>
          </a:lstStyle>
          <a:p>
            <a:endParaRPr lang="ru-RU" dirty="0"/>
          </a:p>
        </p:txBody>
      </p:sp>
      <p:pic>
        <p:nvPicPr>
          <p:cNvPr id="85" name="Рисунок 84">
            <a:extLst>
              <a:ext uri="{FF2B5EF4-FFF2-40B4-BE49-F238E27FC236}">
                <a16:creationId xmlns="" xmlns:a16="http://schemas.microsoft.com/office/drawing/2014/main" id="{A00BE642-1382-8259-0567-A3328593880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37321" y="567002"/>
            <a:ext cx="3064211" cy="1099128"/>
          </a:xfrm>
          <a:prstGeom prst="rect">
            <a:avLst/>
          </a:prstGeom>
        </p:spPr>
      </p:pic>
    </p:spTree>
    <p:extLst>
      <p:ext uri="{BB962C8B-B14F-4D97-AF65-F5344CB8AC3E}">
        <p14:creationId xmlns:p14="http://schemas.microsoft.com/office/powerpoint/2010/main" val="8826032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F327104B-FDB0-368B-0A09-AC9F1EB9B36F}"/>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 xmlns:a16="http://schemas.microsoft.com/office/drawing/2014/main" id="{D9576002-5F45-6912-5036-044802AF9D9F}"/>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 xmlns:a16="http://schemas.microsoft.com/office/drawing/2014/main" id="{4F096151-A82C-C182-8EB0-48AD13D7FA11}"/>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 xmlns:a16="http://schemas.microsoft.com/office/drawing/2014/main" id="{885297E5-06D0-52A9-20BB-E9C3DE1B42BC}"/>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8E912021-9639-976E-5A68-78AECD0276A1}"/>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 xmlns:a16="http://schemas.microsoft.com/office/drawing/2014/main" id="{E5437E60-FA06-1B4F-ECF2-4AEA55DBC66B}"/>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AC3158B2-2FBE-A56E-7C44-1422225F4594}"/>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9" name="Овал 8">
              <a:extLst>
                <a:ext uri="{FF2B5EF4-FFF2-40B4-BE49-F238E27FC236}">
                  <a16:creationId xmlns="" xmlns:a16="http://schemas.microsoft.com/office/drawing/2014/main" id="{34274DE5-2419-B0AB-73E1-A88CED3906FD}"/>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12551590-8912-D7AC-3BFC-FAD7ED06A033}"/>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1" name="Овал 10">
              <a:extLst>
                <a:ext uri="{FF2B5EF4-FFF2-40B4-BE49-F238E27FC236}">
                  <a16:creationId xmlns="" xmlns:a16="http://schemas.microsoft.com/office/drawing/2014/main" id="{18E25E9A-171C-31D0-3AB4-97B2510ADF7A}"/>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D970074E-61DB-DF7D-5820-53E71AC761E1}"/>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3" name="TextBox 12">
            <a:extLst>
              <a:ext uri="{FF2B5EF4-FFF2-40B4-BE49-F238E27FC236}">
                <a16:creationId xmlns="" xmlns:a16="http://schemas.microsoft.com/office/drawing/2014/main" id="{0D42148C-8284-8906-6B00-7C5008781B32}"/>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4" name="Группа 13">
            <a:extLst>
              <a:ext uri="{FF2B5EF4-FFF2-40B4-BE49-F238E27FC236}">
                <a16:creationId xmlns="" xmlns:a16="http://schemas.microsoft.com/office/drawing/2014/main" id="{4C3B38D8-8ACC-8F11-83FD-3C6F64D2A745}"/>
              </a:ext>
            </a:extLst>
          </p:cNvPr>
          <p:cNvGrpSpPr/>
          <p:nvPr userDrawn="1"/>
        </p:nvGrpSpPr>
        <p:grpSpPr>
          <a:xfrm>
            <a:off x="12383596" y="1093451"/>
            <a:ext cx="3626739" cy="950964"/>
            <a:chOff x="12383596" y="1093451"/>
            <a:chExt cx="3626739" cy="950964"/>
          </a:xfrm>
        </p:grpSpPr>
        <p:sp>
          <p:nvSpPr>
            <p:cNvPr id="15" name="Овал 14">
              <a:extLst>
                <a:ext uri="{FF2B5EF4-FFF2-40B4-BE49-F238E27FC236}">
                  <a16:creationId xmlns="" xmlns:a16="http://schemas.microsoft.com/office/drawing/2014/main" id="{4616B386-FD68-8E86-FA20-89F52B97C3FB}"/>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 xmlns:a16="http://schemas.microsoft.com/office/drawing/2014/main" id="{C87F44DF-E948-B8C4-5F2C-3E9D0DBEE297}"/>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7" name="Овал 16">
              <a:extLst>
                <a:ext uri="{FF2B5EF4-FFF2-40B4-BE49-F238E27FC236}">
                  <a16:creationId xmlns="" xmlns:a16="http://schemas.microsoft.com/office/drawing/2014/main" id="{D06A6127-D836-D472-EE8F-4EF939540A25}"/>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C2B8461B-F039-5EF7-A341-9CB869B621B6}"/>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19" name="Овал 18">
              <a:extLst>
                <a:ext uri="{FF2B5EF4-FFF2-40B4-BE49-F238E27FC236}">
                  <a16:creationId xmlns="" xmlns:a16="http://schemas.microsoft.com/office/drawing/2014/main" id="{E0FFC4F0-FE32-65B3-2A65-BAD0DEC831ED}"/>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CF5FA737-A34F-4641-4F80-CBADEDB1260B}"/>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1" name="Овал 20">
              <a:extLst>
                <a:ext uri="{FF2B5EF4-FFF2-40B4-BE49-F238E27FC236}">
                  <a16:creationId xmlns="" xmlns:a16="http://schemas.microsoft.com/office/drawing/2014/main" id="{BA64D12B-8F5C-DD21-408F-79EB9937BBAD}"/>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26F615AE-CDF6-4243-BB13-760BA8E29B04}"/>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3" name="Овал 22">
              <a:extLst>
                <a:ext uri="{FF2B5EF4-FFF2-40B4-BE49-F238E27FC236}">
                  <a16:creationId xmlns="" xmlns:a16="http://schemas.microsoft.com/office/drawing/2014/main" id="{F0B10044-4E17-767E-8467-C8701EF88D1F}"/>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AFD09D3E-1A15-27E0-3A7D-6B127560EBB6}"/>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5" name="Овал 24">
              <a:extLst>
                <a:ext uri="{FF2B5EF4-FFF2-40B4-BE49-F238E27FC236}">
                  <a16:creationId xmlns="" xmlns:a16="http://schemas.microsoft.com/office/drawing/2014/main" id="{BF1E2922-AB6D-38BD-CD9E-7D1CB1CCFF6B}"/>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 xmlns:a16="http://schemas.microsoft.com/office/drawing/2014/main" id="{CC25F18A-1CA0-CF5B-8F40-774F6070A2DB}"/>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7" name="Овал 26">
              <a:extLst>
                <a:ext uri="{FF2B5EF4-FFF2-40B4-BE49-F238E27FC236}">
                  <a16:creationId xmlns="" xmlns:a16="http://schemas.microsoft.com/office/drawing/2014/main" id="{4A408F28-1289-94D7-9B13-995FA556FA7A}"/>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 xmlns:a16="http://schemas.microsoft.com/office/drawing/2014/main" id="{F65DEBDE-70E8-17AA-476A-8DD117CE0A25}"/>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29" name="Овал 28">
              <a:extLst>
                <a:ext uri="{FF2B5EF4-FFF2-40B4-BE49-F238E27FC236}">
                  <a16:creationId xmlns="" xmlns:a16="http://schemas.microsoft.com/office/drawing/2014/main" id="{1D62FAE6-6D0C-8B69-1A78-DF57687EDEC8}"/>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 xmlns:a16="http://schemas.microsoft.com/office/drawing/2014/main" id="{85570D73-B813-38BF-4CDF-13997DF491E2}"/>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1" name="Овал 30">
              <a:extLst>
                <a:ext uri="{FF2B5EF4-FFF2-40B4-BE49-F238E27FC236}">
                  <a16:creationId xmlns="" xmlns:a16="http://schemas.microsoft.com/office/drawing/2014/main" id="{34F93159-46C3-CB59-E76A-ECBD7C58FF10}"/>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 xmlns:a16="http://schemas.microsoft.com/office/drawing/2014/main" id="{C102936E-6601-9368-B2D9-498524CE359D}"/>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3" name="TextBox 32">
            <a:extLst>
              <a:ext uri="{FF2B5EF4-FFF2-40B4-BE49-F238E27FC236}">
                <a16:creationId xmlns="" xmlns:a16="http://schemas.microsoft.com/office/drawing/2014/main" id="{E246C7A3-417F-7274-82D6-3188EC99BA23}"/>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4" name="Группа 33">
            <a:extLst>
              <a:ext uri="{FF2B5EF4-FFF2-40B4-BE49-F238E27FC236}">
                <a16:creationId xmlns="" xmlns:a16="http://schemas.microsoft.com/office/drawing/2014/main" id="{0BC9DC81-5E6A-BA21-9170-1CC77AA6F14C}"/>
              </a:ext>
            </a:extLst>
          </p:cNvPr>
          <p:cNvGrpSpPr/>
          <p:nvPr userDrawn="1"/>
        </p:nvGrpSpPr>
        <p:grpSpPr>
          <a:xfrm>
            <a:off x="12383596" y="3963908"/>
            <a:ext cx="3626739" cy="992609"/>
            <a:chOff x="12383596" y="3963908"/>
            <a:chExt cx="3626739" cy="992609"/>
          </a:xfrm>
        </p:grpSpPr>
        <p:sp>
          <p:nvSpPr>
            <p:cNvPr id="35" name="Овал 34">
              <a:extLst>
                <a:ext uri="{FF2B5EF4-FFF2-40B4-BE49-F238E27FC236}">
                  <a16:creationId xmlns="" xmlns:a16="http://schemas.microsoft.com/office/drawing/2014/main" id="{6CE7FE1A-0602-77B9-DEF6-27981041EB17}"/>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 xmlns:a16="http://schemas.microsoft.com/office/drawing/2014/main" id="{ECE3699B-182B-DF18-728E-B5313654EBB3}"/>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7" name="Овал 36">
              <a:extLst>
                <a:ext uri="{FF2B5EF4-FFF2-40B4-BE49-F238E27FC236}">
                  <a16:creationId xmlns="" xmlns:a16="http://schemas.microsoft.com/office/drawing/2014/main" id="{D955588B-52FE-1F06-58DF-7A9B1D03E60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 xmlns:a16="http://schemas.microsoft.com/office/drawing/2014/main" id="{8B684A64-C79B-82F9-6847-81532D25DC23}"/>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39" name="Овал 38">
              <a:extLst>
                <a:ext uri="{FF2B5EF4-FFF2-40B4-BE49-F238E27FC236}">
                  <a16:creationId xmlns="" xmlns:a16="http://schemas.microsoft.com/office/drawing/2014/main" id="{4C53F6D8-8F66-A109-EBBA-9DC4DC5C5050}"/>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 xmlns:a16="http://schemas.microsoft.com/office/drawing/2014/main" id="{395FF9C1-CF97-52A8-B191-9C3352B513E8}"/>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1" name="Овал 40">
              <a:extLst>
                <a:ext uri="{FF2B5EF4-FFF2-40B4-BE49-F238E27FC236}">
                  <a16:creationId xmlns="" xmlns:a16="http://schemas.microsoft.com/office/drawing/2014/main" id="{C4D6B1EE-24DB-B767-8562-D4AB5FCD47AB}"/>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 xmlns:a16="http://schemas.microsoft.com/office/drawing/2014/main" id="{0A6694F3-39BC-B151-54D2-98340697E17A}"/>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3" name="Овал 42">
              <a:extLst>
                <a:ext uri="{FF2B5EF4-FFF2-40B4-BE49-F238E27FC236}">
                  <a16:creationId xmlns="" xmlns:a16="http://schemas.microsoft.com/office/drawing/2014/main" id="{5DA68969-59EA-E62C-011F-2ADA481155FD}"/>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5A32FA40-37E0-CA58-BB79-99252694ABF4}"/>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5" name="Овал 44">
              <a:extLst>
                <a:ext uri="{FF2B5EF4-FFF2-40B4-BE49-F238E27FC236}">
                  <a16:creationId xmlns="" xmlns:a16="http://schemas.microsoft.com/office/drawing/2014/main" id="{C1DB07C3-1A36-0DA9-EA47-FA55025BF0F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 xmlns:a16="http://schemas.microsoft.com/office/drawing/2014/main" id="{AE1E4C94-6AD0-E5DB-9E16-90C83B5BE07F}"/>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7" name="Овал 46">
              <a:extLst>
                <a:ext uri="{FF2B5EF4-FFF2-40B4-BE49-F238E27FC236}">
                  <a16:creationId xmlns="" xmlns:a16="http://schemas.microsoft.com/office/drawing/2014/main" id="{D4BFA602-D1E8-1C66-18D4-A2221E96FFD6}"/>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17D01B27-2BC0-2106-99C7-61A9F396E139}"/>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49" name="Овал 48">
              <a:extLst>
                <a:ext uri="{FF2B5EF4-FFF2-40B4-BE49-F238E27FC236}">
                  <a16:creationId xmlns="" xmlns:a16="http://schemas.microsoft.com/office/drawing/2014/main" id="{B4ACCEFC-CA12-46EF-E88F-B9DD57B7B04F}"/>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A515EDAC-2972-173B-355C-2BA9D0713D44}"/>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1" name="Овал 50">
              <a:extLst>
                <a:ext uri="{FF2B5EF4-FFF2-40B4-BE49-F238E27FC236}">
                  <a16:creationId xmlns="" xmlns:a16="http://schemas.microsoft.com/office/drawing/2014/main" id="{D6343A83-EFB2-3FFC-3498-D8EAC086005D}"/>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766F4C46-2759-1254-1602-1EF020C29A9B}"/>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3" name="Овал 52">
              <a:extLst>
                <a:ext uri="{FF2B5EF4-FFF2-40B4-BE49-F238E27FC236}">
                  <a16:creationId xmlns="" xmlns:a16="http://schemas.microsoft.com/office/drawing/2014/main" id="{1B37D39D-F386-5E38-F9B8-E89989FBA1F0}"/>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 xmlns:a16="http://schemas.microsoft.com/office/drawing/2014/main" id="{5034F04A-3AA1-9DD8-4EA6-8099F7EFD740}"/>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5" name="Овал 54">
              <a:extLst>
                <a:ext uri="{FF2B5EF4-FFF2-40B4-BE49-F238E27FC236}">
                  <a16:creationId xmlns="" xmlns:a16="http://schemas.microsoft.com/office/drawing/2014/main" id="{0050FF0D-26A3-E060-3E49-275BBEC98F5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1510A7DE-0A18-8813-5CC8-1F5B31883BD1}"/>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7" name="Овал 56">
              <a:extLst>
                <a:ext uri="{FF2B5EF4-FFF2-40B4-BE49-F238E27FC236}">
                  <a16:creationId xmlns="" xmlns:a16="http://schemas.microsoft.com/office/drawing/2014/main" id="{C13191AE-FF0D-0F5F-8E75-9ECA6F1ED0D1}"/>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D11C6001-B60E-FF19-F61B-545F8DBE269F}"/>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59" name="TextBox 58">
            <a:extLst>
              <a:ext uri="{FF2B5EF4-FFF2-40B4-BE49-F238E27FC236}">
                <a16:creationId xmlns="" xmlns:a16="http://schemas.microsoft.com/office/drawing/2014/main" id="{57B62614-498F-E07C-CB6D-0DBEF44E15A1}"/>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0" name="Группа 59">
            <a:extLst>
              <a:ext uri="{FF2B5EF4-FFF2-40B4-BE49-F238E27FC236}">
                <a16:creationId xmlns="" xmlns:a16="http://schemas.microsoft.com/office/drawing/2014/main" id="{FD744016-6012-2369-3CC8-89E909270840}"/>
              </a:ext>
            </a:extLst>
          </p:cNvPr>
          <p:cNvGrpSpPr/>
          <p:nvPr userDrawn="1"/>
        </p:nvGrpSpPr>
        <p:grpSpPr>
          <a:xfrm>
            <a:off x="12383596" y="2326321"/>
            <a:ext cx="3068292" cy="473010"/>
            <a:chOff x="12383596" y="2326321"/>
            <a:chExt cx="3068292" cy="473010"/>
          </a:xfrm>
        </p:grpSpPr>
        <p:sp>
          <p:nvSpPr>
            <p:cNvPr id="61" name="Овал 60">
              <a:extLst>
                <a:ext uri="{FF2B5EF4-FFF2-40B4-BE49-F238E27FC236}">
                  <a16:creationId xmlns="" xmlns:a16="http://schemas.microsoft.com/office/drawing/2014/main" id="{1C35A1C5-4160-4763-A191-3D31434EDDE2}"/>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4978C3CC-09AC-26D4-0CFA-73C505B362D0}"/>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3" name="Овал 62">
              <a:extLst>
                <a:ext uri="{FF2B5EF4-FFF2-40B4-BE49-F238E27FC236}">
                  <a16:creationId xmlns="" xmlns:a16="http://schemas.microsoft.com/office/drawing/2014/main" id="{90E555F9-77B8-E927-0DEC-EC4B07AFD2EF}"/>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CCF3EE42-6C7E-D651-7F55-2E962509186F}"/>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5" name="Овал 64">
              <a:extLst>
                <a:ext uri="{FF2B5EF4-FFF2-40B4-BE49-F238E27FC236}">
                  <a16:creationId xmlns="" xmlns:a16="http://schemas.microsoft.com/office/drawing/2014/main" id="{F82B83F4-2A51-7160-2B4A-848DEFAFE3B8}"/>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 xmlns:a16="http://schemas.microsoft.com/office/drawing/2014/main" id="{B8E404E1-ED65-A67E-7BCE-55CEB1322A16}"/>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7" name="Овал 66">
              <a:extLst>
                <a:ext uri="{FF2B5EF4-FFF2-40B4-BE49-F238E27FC236}">
                  <a16:creationId xmlns="" xmlns:a16="http://schemas.microsoft.com/office/drawing/2014/main" id="{104970A1-211D-0074-1F19-11CA6C1230B4}"/>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140143C6-2BA9-FE7E-C7F3-6FF08BD6D1FF}"/>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69" name="Овал 68">
              <a:extLst>
                <a:ext uri="{FF2B5EF4-FFF2-40B4-BE49-F238E27FC236}">
                  <a16:creationId xmlns="" xmlns:a16="http://schemas.microsoft.com/office/drawing/2014/main" id="{87D4E663-6358-C4A2-B117-4684E7747A94}"/>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357C739F-B5F6-6345-1934-2157BB4D9AF7}"/>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1" name="TextBox 70">
            <a:extLst>
              <a:ext uri="{FF2B5EF4-FFF2-40B4-BE49-F238E27FC236}">
                <a16:creationId xmlns="" xmlns:a16="http://schemas.microsoft.com/office/drawing/2014/main" id="{2B2B0A2D-7B64-1809-B474-C0A95368A343}"/>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2" name="Группа 71">
            <a:extLst>
              <a:ext uri="{FF2B5EF4-FFF2-40B4-BE49-F238E27FC236}">
                <a16:creationId xmlns="" xmlns:a16="http://schemas.microsoft.com/office/drawing/2014/main" id="{F5698C8D-7ABF-7501-4D33-B55F48A9D141}"/>
              </a:ext>
            </a:extLst>
          </p:cNvPr>
          <p:cNvGrpSpPr/>
          <p:nvPr userDrawn="1"/>
        </p:nvGrpSpPr>
        <p:grpSpPr>
          <a:xfrm>
            <a:off x="12383596" y="3147852"/>
            <a:ext cx="3626739" cy="473010"/>
            <a:chOff x="12383596" y="3147852"/>
            <a:chExt cx="3626739" cy="473010"/>
          </a:xfrm>
        </p:grpSpPr>
        <p:sp>
          <p:nvSpPr>
            <p:cNvPr id="73" name="Овал 72">
              <a:extLst>
                <a:ext uri="{FF2B5EF4-FFF2-40B4-BE49-F238E27FC236}">
                  <a16:creationId xmlns="" xmlns:a16="http://schemas.microsoft.com/office/drawing/2014/main" id="{45C20574-A69B-9037-DD0C-9C83CBE7557A}"/>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83FFDFAC-23C7-7010-DDAF-2B45CCF582CE}"/>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5" name="Овал 74">
              <a:extLst>
                <a:ext uri="{FF2B5EF4-FFF2-40B4-BE49-F238E27FC236}">
                  <a16:creationId xmlns="" xmlns:a16="http://schemas.microsoft.com/office/drawing/2014/main" id="{55A130F6-E209-C31D-019F-071A15E0C4FC}"/>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 xmlns:a16="http://schemas.microsoft.com/office/drawing/2014/main" id="{74C35DB6-E4B4-231F-ED5B-BA65072C6F28}"/>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7" name="Овал 76">
              <a:extLst>
                <a:ext uri="{FF2B5EF4-FFF2-40B4-BE49-F238E27FC236}">
                  <a16:creationId xmlns="" xmlns:a16="http://schemas.microsoft.com/office/drawing/2014/main" id="{9D9E9D17-FC2C-C794-ED02-153D7BC6B184}"/>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 xmlns:a16="http://schemas.microsoft.com/office/drawing/2014/main" id="{5E9B8C22-9EFD-8A59-8418-1630F4958E5A}"/>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79" name="Овал 78">
              <a:extLst>
                <a:ext uri="{FF2B5EF4-FFF2-40B4-BE49-F238E27FC236}">
                  <a16:creationId xmlns="" xmlns:a16="http://schemas.microsoft.com/office/drawing/2014/main" id="{41C1A3F9-8449-ADBC-F281-07CC42F14623}"/>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B51EC78A-3F61-9C0C-CDBE-1503EB1B8F4F}"/>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1" name="Овал 80">
              <a:extLst>
                <a:ext uri="{FF2B5EF4-FFF2-40B4-BE49-F238E27FC236}">
                  <a16:creationId xmlns="" xmlns:a16="http://schemas.microsoft.com/office/drawing/2014/main" id="{79E4EBDF-1D45-10D7-E80A-8B434FC4858F}"/>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DC0E7060-7DCB-239F-A871-28535B50AA83}"/>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3" name="Овал 82">
              <a:extLst>
                <a:ext uri="{FF2B5EF4-FFF2-40B4-BE49-F238E27FC236}">
                  <a16:creationId xmlns="" xmlns:a16="http://schemas.microsoft.com/office/drawing/2014/main" id="{1E209568-B69F-5A4B-543D-C0E5D731D5D9}"/>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 xmlns:a16="http://schemas.microsoft.com/office/drawing/2014/main" id="{EFEA7ECE-9A9A-9D4D-2FD2-DF1226FB04F1}"/>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spTree>
    <p:extLst>
      <p:ext uri="{BB962C8B-B14F-4D97-AF65-F5344CB8AC3E}">
        <p14:creationId xmlns:p14="http://schemas.microsoft.com/office/powerpoint/2010/main" val="216534278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a:extLst>
              <a:ext uri="{FF2B5EF4-FFF2-40B4-BE49-F238E27FC236}">
                <a16:creationId xmlns="" xmlns:a16="http://schemas.microsoft.com/office/drawing/2014/main" id="{C09C1B71-52AF-5215-095D-204F3CC538D4}"/>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 xmlns:a16="http://schemas.microsoft.com/office/drawing/2014/main" id="{A4E7B363-16FA-8729-4FF9-760486DF88E1}"/>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10" name="Группа 9">
            <a:extLst>
              <a:ext uri="{FF2B5EF4-FFF2-40B4-BE49-F238E27FC236}">
                <a16:creationId xmlns="" xmlns:a16="http://schemas.microsoft.com/office/drawing/2014/main" id="{F2119FFA-A59F-0F5C-CB4B-03364CB48D93}"/>
              </a:ext>
            </a:extLst>
          </p:cNvPr>
          <p:cNvGrpSpPr/>
          <p:nvPr userDrawn="1"/>
        </p:nvGrpSpPr>
        <p:grpSpPr>
          <a:xfrm>
            <a:off x="12383596" y="313150"/>
            <a:ext cx="2515103" cy="473010"/>
            <a:chOff x="12383596" y="313150"/>
            <a:chExt cx="2515103" cy="473010"/>
          </a:xfrm>
        </p:grpSpPr>
        <p:sp>
          <p:nvSpPr>
            <p:cNvPr id="11" name="Овал 10">
              <a:extLst>
                <a:ext uri="{FF2B5EF4-FFF2-40B4-BE49-F238E27FC236}">
                  <a16:creationId xmlns="" xmlns:a16="http://schemas.microsoft.com/office/drawing/2014/main" id="{906361F0-6CA1-2F38-AD91-BE7189F24E81}"/>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B60AC9FD-ABDF-354A-A2F9-924975EB6677}"/>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13" name="Овал 12">
              <a:extLst>
                <a:ext uri="{FF2B5EF4-FFF2-40B4-BE49-F238E27FC236}">
                  <a16:creationId xmlns="" xmlns:a16="http://schemas.microsoft.com/office/drawing/2014/main" id="{6F2EF9C7-0712-91F4-8F53-37949A091968}"/>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 xmlns:a16="http://schemas.microsoft.com/office/drawing/2014/main" id="{EB88953C-74B8-F4CF-3A5D-951775231D54}"/>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15" name="Овал 14">
              <a:extLst>
                <a:ext uri="{FF2B5EF4-FFF2-40B4-BE49-F238E27FC236}">
                  <a16:creationId xmlns="" xmlns:a16="http://schemas.microsoft.com/office/drawing/2014/main" id="{BCB78E80-935B-A76D-503C-FAE2A214B520}"/>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 xmlns:a16="http://schemas.microsoft.com/office/drawing/2014/main" id="{6B2F7F18-F595-5A7F-F286-0341D9BD48B6}"/>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7" name="Овал 16">
              <a:extLst>
                <a:ext uri="{FF2B5EF4-FFF2-40B4-BE49-F238E27FC236}">
                  <a16:creationId xmlns="" xmlns:a16="http://schemas.microsoft.com/office/drawing/2014/main" id="{043345A9-402B-F36B-C123-A0F62C428A46}"/>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4CC0FC46-EFE1-00EA-8517-2FA5880B79CA}"/>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9" name="TextBox 18">
            <a:extLst>
              <a:ext uri="{FF2B5EF4-FFF2-40B4-BE49-F238E27FC236}">
                <a16:creationId xmlns="" xmlns:a16="http://schemas.microsoft.com/office/drawing/2014/main" id="{1B859DA3-B309-2068-AD4E-1E110A529D1A}"/>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20" name="Группа 19">
            <a:extLst>
              <a:ext uri="{FF2B5EF4-FFF2-40B4-BE49-F238E27FC236}">
                <a16:creationId xmlns="" xmlns:a16="http://schemas.microsoft.com/office/drawing/2014/main" id="{ED7E70D1-DB34-ECFF-85CB-FD696B0D3710}"/>
              </a:ext>
            </a:extLst>
          </p:cNvPr>
          <p:cNvGrpSpPr/>
          <p:nvPr userDrawn="1"/>
        </p:nvGrpSpPr>
        <p:grpSpPr>
          <a:xfrm>
            <a:off x="12383596" y="1093451"/>
            <a:ext cx="3626739" cy="950964"/>
            <a:chOff x="12383596" y="1093451"/>
            <a:chExt cx="3626739" cy="950964"/>
          </a:xfrm>
        </p:grpSpPr>
        <p:sp>
          <p:nvSpPr>
            <p:cNvPr id="21" name="Овал 20">
              <a:extLst>
                <a:ext uri="{FF2B5EF4-FFF2-40B4-BE49-F238E27FC236}">
                  <a16:creationId xmlns="" xmlns:a16="http://schemas.microsoft.com/office/drawing/2014/main" id="{E8DBB127-DB80-BD33-E231-3A9C4C2D2260}"/>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2C5DE9F3-D9EE-ACC5-3C58-9DE4ADA02506}"/>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23" name="Овал 22">
              <a:extLst>
                <a:ext uri="{FF2B5EF4-FFF2-40B4-BE49-F238E27FC236}">
                  <a16:creationId xmlns="" xmlns:a16="http://schemas.microsoft.com/office/drawing/2014/main" id="{8A0472B2-D599-7158-A409-E7352998F11C}"/>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86CDF7A9-4F72-4BFA-2E2C-B50B0F9F3BD9}"/>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25" name="Овал 24">
              <a:extLst>
                <a:ext uri="{FF2B5EF4-FFF2-40B4-BE49-F238E27FC236}">
                  <a16:creationId xmlns="" xmlns:a16="http://schemas.microsoft.com/office/drawing/2014/main" id="{F6E55736-8082-6DE3-8FAD-79F7E3B87AB8}"/>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 xmlns:a16="http://schemas.microsoft.com/office/drawing/2014/main" id="{E6B4DD8B-9385-210D-4957-E7F12769B195}"/>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7" name="Овал 26">
              <a:extLst>
                <a:ext uri="{FF2B5EF4-FFF2-40B4-BE49-F238E27FC236}">
                  <a16:creationId xmlns="" xmlns:a16="http://schemas.microsoft.com/office/drawing/2014/main" id="{02B62D64-4E24-9361-DE1D-BC1D1675DB43}"/>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 xmlns:a16="http://schemas.microsoft.com/office/drawing/2014/main" id="{6B34E8A5-E1F2-6855-D3D0-FED622C8F89A}"/>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9" name="Овал 28">
              <a:extLst>
                <a:ext uri="{FF2B5EF4-FFF2-40B4-BE49-F238E27FC236}">
                  <a16:creationId xmlns="" xmlns:a16="http://schemas.microsoft.com/office/drawing/2014/main" id="{4747B9AA-17E9-ABA4-5B6B-E6C0DE929A71}"/>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 xmlns:a16="http://schemas.microsoft.com/office/drawing/2014/main" id="{1DB7FB7D-D1F8-47F1-BFD8-2387995E5889}"/>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31" name="Овал 30">
              <a:extLst>
                <a:ext uri="{FF2B5EF4-FFF2-40B4-BE49-F238E27FC236}">
                  <a16:creationId xmlns="" xmlns:a16="http://schemas.microsoft.com/office/drawing/2014/main" id="{6727A489-2BF7-9A91-2CFB-22E25CCD8615}"/>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 xmlns:a16="http://schemas.microsoft.com/office/drawing/2014/main" id="{42A176BC-B2B2-ECCD-1C1B-C351AA3FA2AA}"/>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33" name="Овал 32">
              <a:extLst>
                <a:ext uri="{FF2B5EF4-FFF2-40B4-BE49-F238E27FC236}">
                  <a16:creationId xmlns="" xmlns:a16="http://schemas.microsoft.com/office/drawing/2014/main" id="{DCF5E066-DA03-FE86-E500-1ED2454CF840}"/>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a:extLst>
                <a:ext uri="{FF2B5EF4-FFF2-40B4-BE49-F238E27FC236}">
                  <a16:creationId xmlns="" xmlns:a16="http://schemas.microsoft.com/office/drawing/2014/main" id="{B3F0565A-1DF2-0D2F-468C-AD42E68D81DD}"/>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35" name="Овал 34">
              <a:extLst>
                <a:ext uri="{FF2B5EF4-FFF2-40B4-BE49-F238E27FC236}">
                  <a16:creationId xmlns="" xmlns:a16="http://schemas.microsoft.com/office/drawing/2014/main" id="{BE443C97-3342-EF08-D843-B462AEC63F03}"/>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 xmlns:a16="http://schemas.microsoft.com/office/drawing/2014/main" id="{0D8E856F-930B-30D6-7B7C-DB8E5FD8EF3B}"/>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7" name="Овал 36">
              <a:extLst>
                <a:ext uri="{FF2B5EF4-FFF2-40B4-BE49-F238E27FC236}">
                  <a16:creationId xmlns="" xmlns:a16="http://schemas.microsoft.com/office/drawing/2014/main" id="{FDD8C505-80AE-3111-10F2-D3FD53287D5E}"/>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 xmlns:a16="http://schemas.microsoft.com/office/drawing/2014/main" id="{8216F93E-1B79-7C29-2B78-9390B8807B42}"/>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9" name="TextBox 38">
            <a:extLst>
              <a:ext uri="{FF2B5EF4-FFF2-40B4-BE49-F238E27FC236}">
                <a16:creationId xmlns="" xmlns:a16="http://schemas.microsoft.com/office/drawing/2014/main" id="{10F29041-F3A2-3389-4698-95FDD9307CEF}"/>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40" name="Группа 39">
            <a:extLst>
              <a:ext uri="{FF2B5EF4-FFF2-40B4-BE49-F238E27FC236}">
                <a16:creationId xmlns="" xmlns:a16="http://schemas.microsoft.com/office/drawing/2014/main" id="{9296C1E1-F519-5859-9921-7D6E9D1278C5}"/>
              </a:ext>
            </a:extLst>
          </p:cNvPr>
          <p:cNvGrpSpPr/>
          <p:nvPr userDrawn="1"/>
        </p:nvGrpSpPr>
        <p:grpSpPr>
          <a:xfrm>
            <a:off x="12383596" y="3963908"/>
            <a:ext cx="3626739" cy="992609"/>
            <a:chOff x="12383596" y="3963908"/>
            <a:chExt cx="3626739" cy="992609"/>
          </a:xfrm>
        </p:grpSpPr>
        <p:sp>
          <p:nvSpPr>
            <p:cNvPr id="41" name="Овал 40">
              <a:extLst>
                <a:ext uri="{FF2B5EF4-FFF2-40B4-BE49-F238E27FC236}">
                  <a16:creationId xmlns="" xmlns:a16="http://schemas.microsoft.com/office/drawing/2014/main" id="{39AD2F90-1F56-ADF8-A06E-C40C840F10C7}"/>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 xmlns:a16="http://schemas.microsoft.com/office/drawing/2014/main" id="{8F677AEB-D55A-0DB7-72EE-7354AF60105F}"/>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43" name="Овал 42">
              <a:extLst>
                <a:ext uri="{FF2B5EF4-FFF2-40B4-BE49-F238E27FC236}">
                  <a16:creationId xmlns="" xmlns:a16="http://schemas.microsoft.com/office/drawing/2014/main" id="{E96FE878-834E-6264-D6C0-94B8CBA2D3ED}"/>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6761CD99-C42D-7DFC-E054-373F5F17AB46}"/>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45" name="Овал 44">
              <a:extLst>
                <a:ext uri="{FF2B5EF4-FFF2-40B4-BE49-F238E27FC236}">
                  <a16:creationId xmlns="" xmlns:a16="http://schemas.microsoft.com/office/drawing/2014/main" id="{944C1535-BC71-87BB-BE3F-389D89C1B1AD}"/>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 xmlns:a16="http://schemas.microsoft.com/office/drawing/2014/main" id="{7474998F-42B2-7657-2830-144E82420866}"/>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7" name="Овал 46">
              <a:extLst>
                <a:ext uri="{FF2B5EF4-FFF2-40B4-BE49-F238E27FC236}">
                  <a16:creationId xmlns="" xmlns:a16="http://schemas.microsoft.com/office/drawing/2014/main" id="{AD44CFCF-049A-3224-E62A-B613CA23EE8A}"/>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C2ED1C75-002B-00BA-9D6F-2F495797394A}"/>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9" name="Овал 48">
              <a:extLst>
                <a:ext uri="{FF2B5EF4-FFF2-40B4-BE49-F238E27FC236}">
                  <a16:creationId xmlns="" xmlns:a16="http://schemas.microsoft.com/office/drawing/2014/main" id="{56789622-5094-7ED2-A550-296C4286963E}"/>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FF26EFD3-D208-A21C-80C2-B01DEBD02F5A}"/>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51" name="Овал 50">
              <a:extLst>
                <a:ext uri="{FF2B5EF4-FFF2-40B4-BE49-F238E27FC236}">
                  <a16:creationId xmlns="" xmlns:a16="http://schemas.microsoft.com/office/drawing/2014/main" id="{B2C018E5-2454-FCB7-252C-F748065CCED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F2463711-AD89-89B2-98D2-01DBD5C75BC0}"/>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53" name="Овал 52">
              <a:extLst>
                <a:ext uri="{FF2B5EF4-FFF2-40B4-BE49-F238E27FC236}">
                  <a16:creationId xmlns="" xmlns:a16="http://schemas.microsoft.com/office/drawing/2014/main" id="{7014843E-D1E0-3CB4-19A3-4271E956D34E}"/>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 xmlns:a16="http://schemas.microsoft.com/office/drawing/2014/main" id="{FF7F2BC2-E137-79A8-BDD1-385C397E58BF}"/>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55" name="Овал 54">
              <a:extLst>
                <a:ext uri="{FF2B5EF4-FFF2-40B4-BE49-F238E27FC236}">
                  <a16:creationId xmlns="" xmlns:a16="http://schemas.microsoft.com/office/drawing/2014/main" id="{7BBA137D-46B3-C2B2-3471-1BBC4762C1D5}"/>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AFBFD1C1-E7F8-0E53-A86E-76D59DF608F9}"/>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7" name="Овал 56">
              <a:extLst>
                <a:ext uri="{FF2B5EF4-FFF2-40B4-BE49-F238E27FC236}">
                  <a16:creationId xmlns="" xmlns:a16="http://schemas.microsoft.com/office/drawing/2014/main" id="{2EBC0F4E-F50A-7BCD-7E85-57A644300288}"/>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CB56F0AF-8545-354D-8B8B-67F2F75896AF}"/>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9" name="Овал 58">
              <a:extLst>
                <a:ext uri="{FF2B5EF4-FFF2-40B4-BE49-F238E27FC236}">
                  <a16:creationId xmlns="" xmlns:a16="http://schemas.microsoft.com/office/drawing/2014/main" id="{8DD5ED39-5799-4D22-E0C5-5432FC2F4176}"/>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a:extLst>
                <a:ext uri="{FF2B5EF4-FFF2-40B4-BE49-F238E27FC236}">
                  <a16:creationId xmlns="" xmlns:a16="http://schemas.microsoft.com/office/drawing/2014/main" id="{7A6D441F-6C1D-9023-A16F-31E94BE0362B}"/>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61" name="Овал 60">
              <a:extLst>
                <a:ext uri="{FF2B5EF4-FFF2-40B4-BE49-F238E27FC236}">
                  <a16:creationId xmlns="" xmlns:a16="http://schemas.microsoft.com/office/drawing/2014/main" id="{C9DFFD3D-CB91-CCC7-4A46-C3163D7BAA8E}"/>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CB38A01E-8012-705F-3B3B-AE1D071025B7}"/>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63" name="Овал 62">
              <a:extLst>
                <a:ext uri="{FF2B5EF4-FFF2-40B4-BE49-F238E27FC236}">
                  <a16:creationId xmlns="" xmlns:a16="http://schemas.microsoft.com/office/drawing/2014/main" id="{38972478-6A14-1C63-E719-49A0FFA22329}"/>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AF6E6262-0B57-6CCB-1501-49D178DDFEC3}"/>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65" name="TextBox 64">
            <a:extLst>
              <a:ext uri="{FF2B5EF4-FFF2-40B4-BE49-F238E27FC236}">
                <a16:creationId xmlns="" xmlns:a16="http://schemas.microsoft.com/office/drawing/2014/main" id="{D4BE906B-00AA-4E0C-C8B5-1913C58AE460}"/>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6" name="Группа 65">
            <a:extLst>
              <a:ext uri="{FF2B5EF4-FFF2-40B4-BE49-F238E27FC236}">
                <a16:creationId xmlns="" xmlns:a16="http://schemas.microsoft.com/office/drawing/2014/main" id="{BC2DAB9B-FB54-7623-D0A3-6A2B43134367}"/>
              </a:ext>
            </a:extLst>
          </p:cNvPr>
          <p:cNvGrpSpPr/>
          <p:nvPr userDrawn="1"/>
        </p:nvGrpSpPr>
        <p:grpSpPr>
          <a:xfrm>
            <a:off x="12383596" y="2326321"/>
            <a:ext cx="3068292" cy="473010"/>
            <a:chOff x="12383596" y="2326321"/>
            <a:chExt cx="3068292" cy="473010"/>
          </a:xfrm>
        </p:grpSpPr>
        <p:sp>
          <p:nvSpPr>
            <p:cNvPr id="67" name="Овал 66">
              <a:extLst>
                <a:ext uri="{FF2B5EF4-FFF2-40B4-BE49-F238E27FC236}">
                  <a16:creationId xmlns="" xmlns:a16="http://schemas.microsoft.com/office/drawing/2014/main" id="{BB9EBB33-F483-9705-EEED-CCC8557F9D60}"/>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C34342E2-9E33-CBEC-4398-15C58F9A6E30}"/>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9" name="Овал 68">
              <a:extLst>
                <a:ext uri="{FF2B5EF4-FFF2-40B4-BE49-F238E27FC236}">
                  <a16:creationId xmlns="" xmlns:a16="http://schemas.microsoft.com/office/drawing/2014/main" id="{947E2DFE-CDF8-45E0-AF20-31A8CF4D2093}"/>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A9C9D777-6721-CBE1-7CC3-EE9B1B76ECB7}"/>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71" name="Овал 70">
              <a:extLst>
                <a:ext uri="{FF2B5EF4-FFF2-40B4-BE49-F238E27FC236}">
                  <a16:creationId xmlns="" xmlns:a16="http://schemas.microsoft.com/office/drawing/2014/main" id="{41669393-A10E-6E13-B11D-E3BC66296297}"/>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 xmlns:a16="http://schemas.microsoft.com/office/drawing/2014/main" id="{AB3052B3-75E5-AE35-F98B-D3E97436CFAA}"/>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73" name="Овал 72">
              <a:extLst>
                <a:ext uri="{FF2B5EF4-FFF2-40B4-BE49-F238E27FC236}">
                  <a16:creationId xmlns="" xmlns:a16="http://schemas.microsoft.com/office/drawing/2014/main" id="{736DAF22-6B6B-396B-224C-2B56162DA282}"/>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B0BD4CC7-0576-3495-21D6-7A5AD2DF7130}"/>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75" name="Овал 74">
              <a:extLst>
                <a:ext uri="{FF2B5EF4-FFF2-40B4-BE49-F238E27FC236}">
                  <a16:creationId xmlns="" xmlns:a16="http://schemas.microsoft.com/office/drawing/2014/main" id="{6DD2A2E6-3F13-3BAE-C3C1-06D66AB9DD06}"/>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 xmlns:a16="http://schemas.microsoft.com/office/drawing/2014/main" id="{F3BFAFE4-0D27-E4AE-282A-203F041CD84D}"/>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7" name="TextBox 76">
            <a:extLst>
              <a:ext uri="{FF2B5EF4-FFF2-40B4-BE49-F238E27FC236}">
                <a16:creationId xmlns="" xmlns:a16="http://schemas.microsoft.com/office/drawing/2014/main" id="{422B9D1E-4273-DEA7-E37E-BA8F43E4B64A}"/>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8" name="Группа 77">
            <a:extLst>
              <a:ext uri="{FF2B5EF4-FFF2-40B4-BE49-F238E27FC236}">
                <a16:creationId xmlns="" xmlns:a16="http://schemas.microsoft.com/office/drawing/2014/main" id="{1EE9240F-B83F-D1F8-4F16-FAEBB8589B42}"/>
              </a:ext>
            </a:extLst>
          </p:cNvPr>
          <p:cNvGrpSpPr/>
          <p:nvPr userDrawn="1"/>
        </p:nvGrpSpPr>
        <p:grpSpPr>
          <a:xfrm>
            <a:off x="12383596" y="3147852"/>
            <a:ext cx="3626739" cy="473010"/>
            <a:chOff x="12383596" y="3147852"/>
            <a:chExt cx="3626739" cy="473010"/>
          </a:xfrm>
        </p:grpSpPr>
        <p:sp>
          <p:nvSpPr>
            <p:cNvPr id="79" name="Овал 78">
              <a:extLst>
                <a:ext uri="{FF2B5EF4-FFF2-40B4-BE49-F238E27FC236}">
                  <a16:creationId xmlns="" xmlns:a16="http://schemas.microsoft.com/office/drawing/2014/main" id="{2FCB1AFE-6D94-DEEE-EC0D-F926FF522D3E}"/>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E25C5890-DAEA-8195-9D15-C3FAD8BBAB48}"/>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81" name="Овал 80">
              <a:extLst>
                <a:ext uri="{FF2B5EF4-FFF2-40B4-BE49-F238E27FC236}">
                  <a16:creationId xmlns="" xmlns:a16="http://schemas.microsoft.com/office/drawing/2014/main" id="{71A14381-F852-53FE-C5E8-45923E938C33}"/>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EF96669F-14E4-CB39-AA50-3C4A140530DE}"/>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83" name="Овал 82">
              <a:extLst>
                <a:ext uri="{FF2B5EF4-FFF2-40B4-BE49-F238E27FC236}">
                  <a16:creationId xmlns="" xmlns:a16="http://schemas.microsoft.com/office/drawing/2014/main" id="{8B0D051C-651A-8750-6AE5-6045684D1C6E}"/>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 xmlns:a16="http://schemas.microsoft.com/office/drawing/2014/main" id="{E3C808F6-20CB-B589-A0AE-4DCC81D40A27}"/>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85" name="Овал 84">
              <a:extLst>
                <a:ext uri="{FF2B5EF4-FFF2-40B4-BE49-F238E27FC236}">
                  <a16:creationId xmlns="" xmlns:a16="http://schemas.microsoft.com/office/drawing/2014/main" id="{1E4E4702-2F97-D8B1-24F9-EFA633E408D5}"/>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TextBox 85">
              <a:extLst>
                <a:ext uri="{FF2B5EF4-FFF2-40B4-BE49-F238E27FC236}">
                  <a16:creationId xmlns="" xmlns:a16="http://schemas.microsoft.com/office/drawing/2014/main" id="{C6C6ECBF-1FCE-1AC7-AE8B-27EC7C8F9608}"/>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7" name="Овал 86">
              <a:extLst>
                <a:ext uri="{FF2B5EF4-FFF2-40B4-BE49-F238E27FC236}">
                  <a16:creationId xmlns="" xmlns:a16="http://schemas.microsoft.com/office/drawing/2014/main" id="{5684DAE0-8DD0-A48D-2199-CC465266049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TextBox 87">
              <a:extLst>
                <a:ext uri="{FF2B5EF4-FFF2-40B4-BE49-F238E27FC236}">
                  <a16:creationId xmlns="" xmlns:a16="http://schemas.microsoft.com/office/drawing/2014/main" id="{ED3B4F3A-91C1-10F5-9ACA-09FA46B0E08D}"/>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9" name="Овал 88">
              <a:extLst>
                <a:ext uri="{FF2B5EF4-FFF2-40B4-BE49-F238E27FC236}">
                  <a16:creationId xmlns="" xmlns:a16="http://schemas.microsoft.com/office/drawing/2014/main" id="{E5E3F020-26A1-0EF2-86AE-4F17E13F8BA9}"/>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a:extLst>
                <a:ext uri="{FF2B5EF4-FFF2-40B4-BE49-F238E27FC236}">
                  <a16:creationId xmlns="" xmlns:a16="http://schemas.microsoft.com/office/drawing/2014/main" id="{DFE1FCAC-836D-76E1-2DD1-B4647056E4C3}"/>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pic>
        <p:nvPicPr>
          <p:cNvPr id="91" name="Рисунок 90">
            <a:extLst>
              <a:ext uri="{FF2B5EF4-FFF2-40B4-BE49-F238E27FC236}">
                <a16:creationId xmlns="" xmlns:a16="http://schemas.microsoft.com/office/drawing/2014/main" id="{68941B40-C283-AEF8-4BD7-CB4A49EAF42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452386" y="349355"/>
            <a:ext cx="2437469" cy="454978"/>
          </a:xfrm>
          <a:prstGeom prst="rect">
            <a:avLst/>
          </a:prstGeom>
        </p:spPr>
      </p:pic>
    </p:spTree>
    <p:extLst>
      <p:ext uri="{BB962C8B-B14F-4D97-AF65-F5344CB8AC3E}">
        <p14:creationId xmlns:p14="http://schemas.microsoft.com/office/powerpoint/2010/main" val="1104897155"/>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51FECD6C-44E3-FC65-459F-C341245A0578}"/>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 xmlns:a16="http://schemas.microsoft.com/office/drawing/2014/main" id="{2BFD07E5-9795-A378-B86B-033479D9792F}"/>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 xmlns:a16="http://schemas.microsoft.com/office/drawing/2014/main" id="{C7DFDF2C-AAB8-6825-E242-589F6313103C}"/>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 xmlns:a16="http://schemas.microsoft.com/office/drawing/2014/main" id="{17CC3203-0189-7ED1-C3ED-7D31028CA707}"/>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5FE32FA8-EAD3-234D-A113-0F25C2FA8222}"/>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 xmlns:a16="http://schemas.microsoft.com/office/drawing/2014/main" id="{20D800E7-B155-159A-F548-D7C83E4E6E9E}"/>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 xmlns:a16="http://schemas.microsoft.com/office/drawing/2014/main" id="{56F9185B-A5C5-3D6A-4454-4E97937439B9}"/>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10" name="Овал 9">
              <a:extLst>
                <a:ext uri="{FF2B5EF4-FFF2-40B4-BE49-F238E27FC236}">
                  <a16:creationId xmlns="" xmlns:a16="http://schemas.microsoft.com/office/drawing/2014/main" id="{A6889D6D-40F5-AC17-F848-21A78ADE5A2C}"/>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 xmlns:a16="http://schemas.microsoft.com/office/drawing/2014/main" id="{6DA9C818-AC52-7EB2-7B19-450DA77DA114}"/>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2" name="Овал 11">
              <a:extLst>
                <a:ext uri="{FF2B5EF4-FFF2-40B4-BE49-F238E27FC236}">
                  <a16:creationId xmlns="" xmlns:a16="http://schemas.microsoft.com/office/drawing/2014/main" id="{3715F572-20BB-5BD0-0D2D-06CE9A779443}"/>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 xmlns:a16="http://schemas.microsoft.com/office/drawing/2014/main" id="{D3AE3980-4DDF-E5B1-52D5-25F5663082CB}"/>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4" name="TextBox 13">
            <a:extLst>
              <a:ext uri="{FF2B5EF4-FFF2-40B4-BE49-F238E27FC236}">
                <a16:creationId xmlns="" xmlns:a16="http://schemas.microsoft.com/office/drawing/2014/main" id="{2F1EF911-EDEB-8320-D4A5-96F861A64BEA}"/>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5" name="Группа 14">
            <a:extLst>
              <a:ext uri="{FF2B5EF4-FFF2-40B4-BE49-F238E27FC236}">
                <a16:creationId xmlns="" xmlns:a16="http://schemas.microsoft.com/office/drawing/2014/main" id="{B4B1E3F3-9A17-12BF-5073-09D2079E7519}"/>
              </a:ext>
            </a:extLst>
          </p:cNvPr>
          <p:cNvGrpSpPr/>
          <p:nvPr userDrawn="1"/>
        </p:nvGrpSpPr>
        <p:grpSpPr>
          <a:xfrm>
            <a:off x="12383596" y="1093451"/>
            <a:ext cx="3626739" cy="950964"/>
            <a:chOff x="12383596" y="1093451"/>
            <a:chExt cx="3626739" cy="950964"/>
          </a:xfrm>
        </p:grpSpPr>
        <p:sp>
          <p:nvSpPr>
            <p:cNvPr id="16" name="Овал 15">
              <a:extLst>
                <a:ext uri="{FF2B5EF4-FFF2-40B4-BE49-F238E27FC236}">
                  <a16:creationId xmlns="" xmlns:a16="http://schemas.microsoft.com/office/drawing/2014/main" id="{EAB349F0-F5F7-85BB-F51B-3DEB35112D7E}"/>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0C89188E-6661-20CD-2016-A78E4F316B5A}"/>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8" name="Овал 17">
              <a:extLst>
                <a:ext uri="{FF2B5EF4-FFF2-40B4-BE49-F238E27FC236}">
                  <a16:creationId xmlns="" xmlns:a16="http://schemas.microsoft.com/office/drawing/2014/main" id="{2567468B-53DF-D4B9-C030-496BD732D474}"/>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 xmlns:a16="http://schemas.microsoft.com/office/drawing/2014/main" id="{0A2ABFDD-EAA8-8B57-828A-57994B742642}"/>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20" name="Овал 19">
              <a:extLst>
                <a:ext uri="{FF2B5EF4-FFF2-40B4-BE49-F238E27FC236}">
                  <a16:creationId xmlns="" xmlns:a16="http://schemas.microsoft.com/office/drawing/2014/main" id="{65E19001-9A04-2E7F-5607-9CDA81F7F134}"/>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 xmlns:a16="http://schemas.microsoft.com/office/drawing/2014/main" id="{D2029E1B-651D-BDC4-37CB-10154A56F4EC}"/>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2" name="Овал 21">
              <a:extLst>
                <a:ext uri="{FF2B5EF4-FFF2-40B4-BE49-F238E27FC236}">
                  <a16:creationId xmlns="" xmlns:a16="http://schemas.microsoft.com/office/drawing/2014/main" id="{5B13E6AA-5AE2-FF97-FE85-D774D156EFE3}"/>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 xmlns:a16="http://schemas.microsoft.com/office/drawing/2014/main" id="{F9B1F2D3-577B-A094-6182-61DE27D4AF1B}"/>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4" name="Овал 23">
              <a:extLst>
                <a:ext uri="{FF2B5EF4-FFF2-40B4-BE49-F238E27FC236}">
                  <a16:creationId xmlns="" xmlns:a16="http://schemas.microsoft.com/office/drawing/2014/main" id="{050C7B38-311D-6128-51DD-7F536AE920B3}"/>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 xmlns:a16="http://schemas.microsoft.com/office/drawing/2014/main" id="{E22C8BB8-CBF8-3DE8-892D-8A66DF63F666}"/>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6" name="Овал 25">
              <a:extLst>
                <a:ext uri="{FF2B5EF4-FFF2-40B4-BE49-F238E27FC236}">
                  <a16:creationId xmlns="" xmlns:a16="http://schemas.microsoft.com/office/drawing/2014/main" id="{E86A5DC8-819D-5751-B42E-513365022665}"/>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 xmlns:a16="http://schemas.microsoft.com/office/drawing/2014/main" id="{24C3FAF3-631A-3C67-FB6C-D0A11FE5475B}"/>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8" name="Овал 27">
              <a:extLst>
                <a:ext uri="{FF2B5EF4-FFF2-40B4-BE49-F238E27FC236}">
                  <a16:creationId xmlns="" xmlns:a16="http://schemas.microsoft.com/office/drawing/2014/main" id="{772F8F28-DE63-00FE-2E03-DC549EEF4A4D}"/>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 xmlns:a16="http://schemas.microsoft.com/office/drawing/2014/main" id="{A63EA359-5818-9AD2-3A95-3F3B326A73DB}"/>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30" name="Овал 29">
              <a:extLst>
                <a:ext uri="{FF2B5EF4-FFF2-40B4-BE49-F238E27FC236}">
                  <a16:creationId xmlns="" xmlns:a16="http://schemas.microsoft.com/office/drawing/2014/main" id="{987E4497-3285-226B-A9CB-095FC71D6EB1}"/>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 xmlns:a16="http://schemas.microsoft.com/office/drawing/2014/main" id="{D2A33997-BBC5-B959-C225-55AD9E972A76}"/>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2" name="Овал 31">
              <a:extLst>
                <a:ext uri="{FF2B5EF4-FFF2-40B4-BE49-F238E27FC236}">
                  <a16:creationId xmlns="" xmlns:a16="http://schemas.microsoft.com/office/drawing/2014/main" id="{7AA4570F-E461-A646-507B-534F4F40FACD}"/>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 xmlns:a16="http://schemas.microsoft.com/office/drawing/2014/main" id="{EFFEF905-4E08-3299-7E3D-D1DC0F4AB30F}"/>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4" name="TextBox 33">
            <a:extLst>
              <a:ext uri="{FF2B5EF4-FFF2-40B4-BE49-F238E27FC236}">
                <a16:creationId xmlns="" xmlns:a16="http://schemas.microsoft.com/office/drawing/2014/main" id="{CCC02871-7CD2-47A2-B947-94D01554BDBE}"/>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5" name="Группа 34">
            <a:extLst>
              <a:ext uri="{FF2B5EF4-FFF2-40B4-BE49-F238E27FC236}">
                <a16:creationId xmlns="" xmlns:a16="http://schemas.microsoft.com/office/drawing/2014/main" id="{99230FA9-4A67-A350-603C-B6AD5BF787B0}"/>
              </a:ext>
            </a:extLst>
          </p:cNvPr>
          <p:cNvGrpSpPr/>
          <p:nvPr userDrawn="1"/>
        </p:nvGrpSpPr>
        <p:grpSpPr>
          <a:xfrm>
            <a:off x="12383596" y="3963908"/>
            <a:ext cx="3626739" cy="992609"/>
            <a:chOff x="12383596" y="3963908"/>
            <a:chExt cx="3626739" cy="992609"/>
          </a:xfrm>
        </p:grpSpPr>
        <p:sp>
          <p:nvSpPr>
            <p:cNvPr id="36" name="Овал 35">
              <a:extLst>
                <a:ext uri="{FF2B5EF4-FFF2-40B4-BE49-F238E27FC236}">
                  <a16:creationId xmlns="" xmlns:a16="http://schemas.microsoft.com/office/drawing/2014/main" id="{788F0FFC-CE35-A75B-981C-E3BDD328178E}"/>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 xmlns:a16="http://schemas.microsoft.com/office/drawing/2014/main" id="{E0D4C50E-E2A6-954D-82A6-CF39E7A96CC6}"/>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8" name="Овал 37">
              <a:extLst>
                <a:ext uri="{FF2B5EF4-FFF2-40B4-BE49-F238E27FC236}">
                  <a16:creationId xmlns="" xmlns:a16="http://schemas.microsoft.com/office/drawing/2014/main" id="{A265F6B2-D1FC-78DD-B1E7-0D8F2DE25D9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a:extLst>
                <a:ext uri="{FF2B5EF4-FFF2-40B4-BE49-F238E27FC236}">
                  <a16:creationId xmlns="" xmlns:a16="http://schemas.microsoft.com/office/drawing/2014/main" id="{4022AA87-8D54-7F5C-1A33-5DD61983877C}"/>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40" name="Овал 39">
              <a:extLst>
                <a:ext uri="{FF2B5EF4-FFF2-40B4-BE49-F238E27FC236}">
                  <a16:creationId xmlns="" xmlns:a16="http://schemas.microsoft.com/office/drawing/2014/main" id="{DACBA6F4-3887-DA95-AB8A-8BAF910CA869}"/>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 xmlns:a16="http://schemas.microsoft.com/office/drawing/2014/main" id="{0282F4A3-19DB-8B0D-E18C-1FD14C98B423}"/>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2" name="Овал 41">
              <a:extLst>
                <a:ext uri="{FF2B5EF4-FFF2-40B4-BE49-F238E27FC236}">
                  <a16:creationId xmlns="" xmlns:a16="http://schemas.microsoft.com/office/drawing/2014/main" id="{C237519B-D07C-BC87-972F-1A89955C120B}"/>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extLst>
                <a:ext uri="{FF2B5EF4-FFF2-40B4-BE49-F238E27FC236}">
                  <a16:creationId xmlns="" xmlns:a16="http://schemas.microsoft.com/office/drawing/2014/main" id="{811E9494-A80E-4954-A36D-BDA89B218DBA}"/>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4" name="Овал 43">
              <a:extLst>
                <a:ext uri="{FF2B5EF4-FFF2-40B4-BE49-F238E27FC236}">
                  <a16:creationId xmlns="" xmlns:a16="http://schemas.microsoft.com/office/drawing/2014/main" id="{944F1FA7-F55F-227C-78D1-9C5C52FEDECE}"/>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a:extLst>
                <a:ext uri="{FF2B5EF4-FFF2-40B4-BE49-F238E27FC236}">
                  <a16:creationId xmlns="" xmlns:a16="http://schemas.microsoft.com/office/drawing/2014/main" id="{12EF55B4-2C5E-6C24-782E-2B006424C96E}"/>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6" name="Овал 45">
              <a:extLst>
                <a:ext uri="{FF2B5EF4-FFF2-40B4-BE49-F238E27FC236}">
                  <a16:creationId xmlns="" xmlns:a16="http://schemas.microsoft.com/office/drawing/2014/main" id="{06495D6F-5519-CB4B-DAA7-8D8AF233AD0F}"/>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a:extLst>
                <a:ext uri="{FF2B5EF4-FFF2-40B4-BE49-F238E27FC236}">
                  <a16:creationId xmlns="" xmlns:a16="http://schemas.microsoft.com/office/drawing/2014/main" id="{E651F3BD-04B9-51DD-253C-75CA793616BE}"/>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8" name="Овал 47">
              <a:extLst>
                <a:ext uri="{FF2B5EF4-FFF2-40B4-BE49-F238E27FC236}">
                  <a16:creationId xmlns="" xmlns:a16="http://schemas.microsoft.com/office/drawing/2014/main" id="{FAA3288E-53EF-77DE-CE52-35751107D07D}"/>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a:extLst>
                <a:ext uri="{FF2B5EF4-FFF2-40B4-BE49-F238E27FC236}">
                  <a16:creationId xmlns="" xmlns:a16="http://schemas.microsoft.com/office/drawing/2014/main" id="{9746BD2D-D928-40F3-4222-6C2A7AD7631F}"/>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50" name="Овал 49">
              <a:extLst>
                <a:ext uri="{FF2B5EF4-FFF2-40B4-BE49-F238E27FC236}">
                  <a16:creationId xmlns="" xmlns:a16="http://schemas.microsoft.com/office/drawing/2014/main" id="{86C93773-B78E-98DB-D896-2F28516BD76B}"/>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a:extLst>
                <a:ext uri="{FF2B5EF4-FFF2-40B4-BE49-F238E27FC236}">
                  <a16:creationId xmlns="" xmlns:a16="http://schemas.microsoft.com/office/drawing/2014/main" id="{ABA926DA-0215-245D-07FA-FE7A3BE82D30}"/>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2" name="Овал 51">
              <a:extLst>
                <a:ext uri="{FF2B5EF4-FFF2-40B4-BE49-F238E27FC236}">
                  <a16:creationId xmlns="" xmlns:a16="http://schemas.microsoft.com/office/drawing/2014/main" id="{29DE9CA8-76E8-70D6-AA7D-573FB8F95AF3}"/>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a:extLst>
                <a:ext uri="{FF2B5EF4-FFF2-40B4-BE49-F238E27FC236}">
                  <a16:creationId xmlns="" xmlns:a16="http://schemas.microsoft.com/office/drawing/2014/main" id="{F8BC91A8-6BD6-BE1E-775B-5E63506D3347}"/>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4" name="Овал 53">
              <a:extLst>
                <a:ext uri="{FF2B5EF4-FFF2-40B4-BE49-F238E27FC236}">
                  <a16:creationId xmlns="" xmlns:a16="http://schemas.microsoft.com/office/drawing/2014/main" id="{3EAE96AF-866C-46F1-B7EF-30478D6DAA2E}"/>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a:extLst>
                <a:ext uri="{FF2B5EF4-FFF2-40B4-BE49-F238E27FC236}">
                  <a16:creationId xmlns="" xmlns:a16="http://schemas.microsoft.com/office/drawing/2014/main" id="{21742CC0-68FE-5D07-4783-08B0550308DF}"/>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6" name="Овал 55">
              <a:extLst>
                <a:ext uri="{FF2B5EF4-FFF2-40B4-BE49-F238E27FC236}">
                  <a16:creationId xmlns="" xmlns:a16="http://schemas.microsoft.com/office/drawing/2014/main" id="{78DD1DB4-491D-7502-07B6-C07E51F8F0E0}"/>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a:extLst>
                <a:ext uri="{FF2B5EF4-FFF2-40B4-BE49-F238E27FC236}">
                  <a16:creationId xmlns="" xmlns:a16="http://schemas.microsoft.com/office/drawing/2014/main" id="{C1B5483C-91CE-35B9-CE51-67B0F05E0FF8}"/>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8" name="Овал 57">
              <a:extLst>
                <a:ext uri="{FF2B5EF4-FFF2-40B4-BE49-F238E27FC236}">
                  <a16:creationId xmlns="" xmlns:a16="http://schemas.microsoft.com/office/drawing/2014/main" id="{E0E05D0B-3E7D-CA49-4262-6B9580E2B659}"/>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a:extLst>
                <a:ext uri="{FF2B5EF4-FFF2-40B4-BE49-F238E27FC236}">
                  <a16:creationId xmlns="" xmlns:a16="http://schemas.microsoft.com/office/drawing/2014/main" id="{A29B982F-9927-5A49-FEDA-21D66F474C6B}"/>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60" name="TextBox 59">
            <a:extLst>
              <a:ext uri="{FF2B5EF4-FFF2-40B4-BE49-F238E27FC236}">
                <a16:creationId xmlns="" xmlns:a16="http://schemas.microsoft.com/office/drawing/2014/main" id="{E0D7E1B3-A35C-2C33-23A3-7D90FC478153}"/>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1" name="Группа 60">
            <a:extLst>
              <a:ext uri="{FF2B5EF4-FFF2-40B4-BE49-F238E27FC236}">
                <a16:creationId xmlns="" xmlns:a16="http://schemas.microsoft.com/office/drawing/2014/main" id="{FCB03B80-DC1E-C3EE-C2EE-13F6336537A7}"/>
              </a:ext>
            </a:extLst>
          </p:cNvPr>
          <p:cNvGrpSpPr/>
          <p:nvPr userDrawn="1"/>
        </p:nvGrpSpPr>
        <p:grpSpPr>
          <a:xfrm>
            <a:off x="12383596" y="2326321"/>
            <a:ext cx="3068292" cy="473010"/>
            <a:chOff x="12383596" y="2326321"/>
            <a:chExt cx="3068292" cy="473010"/>
          </a:xfrm>
        </p:grpSpPr>
        <p:sp>
          <p:nvSpPr>
            <p:cNvPr id="62" name="Овал 61">
              <a:extLst>
                <a:ext uri="{FF2B5EF4-FFF2-40B4-BE49-F238E27FC236}">
                  <a16:creationId xmlns="" xmlns:a16="http://schemas.microsoft.com/office/drawing/2014/main" id="{8966E6AE-2247-899D-2E9D-F098A812CC04}"/>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 xmlns:a16="http://schemas.microsoft.com/office/drawing/2014/main" id="{811EA250-05AC-48AF-AC7B-1F4CF56D6E59}"/>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4" name="Овал 63">
              <a:extLst>
                <a:ext uri="{FF2B5EF4-FFF2-40B4-BE49-F238E27FC236}">
                  <a16:creationId xmlns="" xmlns:a16="http://schemas.microsoft.com/office/drawing/2014/main" id="{A30CB4E3-0149-876F-9A4A-D545BF8AE086}"/>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TextBox 64">
              <a:extLst>
                <a:ext uri="{FF2B5EF4-FFF2-40B4-BE49-F238E27FC236}">
                  <a16:creationId xmlns="" xmlns:a16="http://schemas.microsoft.com/office/drawing/2014/main" id="{56456126-A1CC-4E80-AAC2-DA93ECFF7161}"/>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6" name="Овал 65">
              <a:extLst>
                <a:ext uri="{FF2B5EF4-FFF2-40B4-BE49-F238E27FC236}">
                  <a16:creationId xmlns="" xmlns:a16="http://schemas.microsoft.com/office/drawing/2014/main" id="{9FB9E9E3-59D1-FB61-91EB-8FC1936617E5}"/>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TextBox 66">
              <a:extLst>
                <a:ext uri="{FF2B5EF4-FFF2-40B4-BE49-F238E27FC236}">
                  <a16:creationId xmlns="" xmlns:a16="http://schemas.microsoft.com/office/drawing/2014/main" id="{FA8C71BB-29AA-70DE-0367-A1F11E0153D8}"/>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8" name="Овал 67">
              <a:extLst>
                <a:ext uri="{FF2B5EF4-FFF2-40B4-BE49-F238E27FC236}">
                  <a16:creationId xmlns="" xmlns:a16="http://schemas.microsoft.com/office/drawing/2014/main" id="{C7498587-15CE-7D27-2915-3ECCF4376874}"/>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Box 68">
              <a:extLst>
                <a:ext uri="{FF2B5EF4-FFF2-40B4-BE49-F238E27FC236}">
                  <a16:creationId xmlns="" xmlns:a16="http://schemas.microsoft.com/office/drawing/2014/main" id="{31755FCD-6A51-CF6B-190E-BF9CFAFE6E15}"/>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70" name="Овал 69">
              <a:extLst>
                <a:ext uri="{FF2B5EF4-FFF2-40B4-BE49-F238E27FC236}">
                  <a16:creationId xmlns="" xmlns:a16="http://schemas.microsoft.com/office/drawing/2014/main" id="{BB7032D1-EFCB-0C41-6126-EF5E014FAFBB}"/>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a:extLst>
                <a:ext uri="{FF2B5EF4-FFF2-40B4-BE49-F238E27FC236}">
                  <a16:creationId xmlns="" xmlns:a16="http://schemas.microsoft.com/office/drawing/2014/main" id="{64E779D4-4C89-C9F6-1D39-D74D4C1DDD95}"/>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2" name="TextBox 71">
            <a:extLst>
              <a:ext uri="{FF2B5EF4-FFF2-40B4-BE49-F238E27FC236}">
                <a16:creationId xmlns="" xmlns:a16="http://schemas.microsoft.com/office/drawing/2014/main" id="{2809D862-4566-06DC-44D5-CCFFFB32BB1E}"/>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3" name="Группа 72">
            <a:extLst>
              <a:ext uri="{FF2B5EF4-FFF2-40B4-BE49-F238E27FC236}">
                <a16:creationId xmlns="" xmlns:a16="http://schemas.microsoft.com/office/drawing/2014/main" id="{D30CA939-6AE4-F904-D8CD-D44F5FA624FE}"/>
              </a:ext>
            </a:extLst>
          </p:cNvPr>
          <p:cNvGrpSpPr/>
          <p:nvPr userDrawn="1"/>
        </p:nvGrpSpPr>
        <p:grpSpPr>
          <a:xfrm>
            <a:off x="12383596" y="3147852"/>
            <a:ext cx="3626739" cy="473010"/>
            <a:chOff x="12383596" y="3147852"/>
            <a:chExt cx="3626739" cy="473010"/>
          </a:xfrm>
        </p:grpSpPr>
        <p:sp>
          <p:nvSpPr>
            <p:cNvPr id="74" name="Овал 73">
              <a:extLst>
                <a:ext uri="{FF2B5EF4-FFF2-40B4-BE49-F238E27FC236}">
                  <a16:creationId xmlns="" xmlns:a16="http://schemas.microsoft.com/office/drawing/2014/main" id="{0EEFCF38-75D6-F55D-1F46-4E618A32C81B}"/>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a:extLst>
                <a:ext uri="{FF2B5EF4-FFF2-40B4-BE49-F238E27FC236}">
                  <a16:creationId xmlns="" xmlns:a16="http://schemas.microsoft.com/office/drawing/2014/main" id="{270A0A37-BD58-D8A3-5677-902497CD729A}"/>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6" name="Овал 75">
              <a:extLst>
                <a:ext uri="{FF2B5EF4-FFF2-40B4-BE49-F238E27FC236}">
                  <a16:creationId xmlns="" xmlns:a16="http://schemas.microsoft.com/office/drawing/2014/main" id="{D468A3EF-2A77-2BEB-960A-425754A32E2C}"/>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TextBox 76">
              <a:extLst>
                <a:ext uri="{FF2B5EF4-FFF2-40B4-BE49-F238E27FC236}">
                  <a16:creationId xmlns="" xmlns:a16="http://schemas.microsoft.com/office/drawing/2014/main" id="{3DCBFD44-CD52-9285-D378-E3C4B3BEDAAF}"/>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8" name="Овал 77">
              <a:extLst>
                <a:ext uri="{FF2B5EF4-FFF2-40B4-BE49-F238E27FC236}">
                  <a16:creationId xmlns="" xmlns:a16="http://schemas.microsoft.com/office/drawing/2014/main" id="{3A7D6173-4FC3-1649-3606-37CBD69AF650}"/>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TextBox 78">
              <a:extLst>
                <a:ext uri="{FF2B5EF4-FFF2-40B4-BE49-F238E27FC236}">
                  <a16:creationId xmlns="" xmlns:a16="http://schemas.microsoft.com/office/drawing/2014/main" id="{E592D4B2-43CA-860F-719A-EBCA69AC7107}"/>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80" name="Овал 79">
              <a:extLst>
                <a:ext uri="{FF2B5EF4-FFF2-40B4-BE49-F238E27FC236}">
                  <a16:creationId xmlns="" xmlns:a16="http://schemas.microsoft.com/office/drawing/2014/main" id="{B84B5470-EA64-F073-28F5-4AFA912E428B}"/>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a:extLst>
                <a:ext uri="{FF2B5EF4-FFF2-40B4-BE49-F238E27FC236}">
                  <a16:creationId xmlns="" xmlns:a16="http://schemas.microsoft.com/office/drawing/2014/main" id="{E8213603-2CE9-383E-1FC1-0F57F9A0B385}"/>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2" name="Овал 81">
              <a:extLst>
                <a:ext uri="{FF2B5EF4-FFF2-40B4-BE49-F238E27FC236}">
                  <a16:creationId xmlns="" xmlns:a16="http://schemas.microsoft.com/office/drawing/2014/main" id="{1A2717A3-135A-A1F5-14C9-8669E026055B}"/>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a:extLst>
                <a:ext uri="{FF2B5EF4-FFF2-40B4-BE49-F238E27FC236}">
                  <a16:creationId xmlns="" xmlns:a16="http://schemas.microsoft.com/office/drawing/2014/main" id="{CA1A25D4-C8E2-5D04-4F6C-4AE6BF7B4100}"/>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4" name="Овал 83">
              <a:extLst>
                <a:ext uri="{FF2B5EF4-FFF2-40B4-BE49-F238E27FC236}">
                  <a16:creationId xmlns="" xmlns:a16="http://schemas.microsoft.com/office/drawing/2014/main" id="{C55E78DA-E092-A5C0-CA78-CB869ADDA80B}"/>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TextBox 84">
              <a:extLst>
                <a:ext uri="{FF2B5EF4-FFF2-40B4-BE49-F238E27FC236}">
                  <a16:creationId xmlns="" xmlns:a16="http://schemas.microsoft.com/office/drawing/2014/main" id="{FE026BA0-AB30-6913-FDB4-E8C3A62142C4}"/>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pic>
        <p:nvPicPr>
          <p:cNvPr id="86" name="Рисунок 85">
            <a:extLst>
              <a:ext uri="{FF2B5EF4-FFF2-40B4-BE49-F238E27FC236}">
                <a16:creationId xmlns="" xmlns:a16="http://schemas.microsoft.com/office/drawing/2014/main" id="{DDDF0E50-ACBD-8E8A-AD14-6B04495559F0}"/>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9452390" y="349355"/>
            <a:ext cx="2437461" cy="454978"/>
          </a:xfrm>
          <a:prstGeom prst="rect">
            <a:avLst/>
          </a:prstGeom>
        </p:spPr>
      </p:pic>
    </p:spTree>
    <p:extLst>
      <p:ext uri="{BB962C8B-B14F-4D97-AF65-F5344CB8AC3E}">
        <p14:creationId xmlns:p14="http://schemas.microsoft.com/office/powerpoint/2010/main" val="228098356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02F45EB1-B3CC-B794-C3CB-331C5116F339}"/>
              </a:ext>
            </a:extLst>
          </p:cNvPr>
          <p:cNvSpPr/>
          <p:nvPr userDrawn="1"/>
        </p:nvSpPr>
        <p:spPr>
          <a:xfrm>
            <a:off x="12400767" y="1"/>
            <a:ext cx="3594970" cy="506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 xmlns:a16="http://schemas.microsoft.com/office/drawing/2014/main" id="{87728D1D-82C6-F3AA-85D1-B58386847B2E}"/>
              </a:ext>
            </a:extLst>
          </p:cNvPr>
          <p:cNvSpPr txBox="1"/>
          <p:nvPr userDrawn="1"/>
        </p:nvSpPr>
        <p:spPr>
          <a:xfrm>
            <a:off x="12558019" y="5373"/>
            <a:ext cx="1863657" cy="246221"/>
          </a:xfrm>
          <a:prstGeom prst="rect">
            <a:avLst/>
          </a:prstGeom>
          <a:noFill/>
        </p:spPr>
        <p:txBody>
          <a:bodyPr wrap="square" rtlCol="0">
            <a:spAutoFit/>
          </a:bodyPr>
          <a:lstStyle/>
          <a:p>
            <a:r>
              <a:rPr lang="ru-RU" sz="1000" b="1" dirty="0">
                <a:solidFill>
                  <a:srgbClr val="282A2E"/>
                </a:solidFill>
              </a:rPr>
              <a:t>Основная палитра</a:t>
            </a:r>
          </a:p>
        </p:txBody>
      </p:sp>
      <p:grpSp>
        <p:nvGrpSpPr>
          <p:cNvPr id="4" name="Группа 3">
            <a:extLst>
              <a:ext uri="{FF2B5EF4-FFF2-40B4-BE49-F238E27FC236}">
                <a16:creationId xmlns="" xmlns:a16="http://schemas.microsoft.com/office/drawing/2014/main" id="{73773A4C-EB25-1AEF-A66D-D48D82C0C4E2}"/>
              </a:ext>
            </a:extLst>
          </p:cNvPr>
          <p:cNvGrpSpPr/>
          <p:nvPr userDrawn="1"/>
        </p:nvGrpSpPr>
        <p:grpSpPr>
          <a:xfrm>
            <a:off x="12383596" y="313150"/>
            <a:ext cx="2515103" cy="473010"/>
            <a:chOff x="12383596" y="313150"/>
            <a:chExt cx="2515103" cy="473010"/>
          </a:xfrm>
        </p:grpSpPr>
        <p:sp>
          <p:nvSpPr>
            <p:cNvPr id="5" name="Овал 4">
              <a:extLst>
                <a:ext uri="{FF2B5EF4-FFF2-40B4-BE49-F238E27FC236}">
                  <a16:creationId xmlns="" xmlns:a16="http://schemas.microsoft.com/office/drawing/2014/main" id="{536DEFD7-5976-47BA-7A05-52D802C5CA12}"/>
                </a:ext>
              </a:extLst>
            </p:cNvPr>
            <p:cNvSpPr/>
            <p:nvPr userDrawn="1"/>
          </p:nvSpPr>
          <p:spPr>
            <a:xfrm>
              <a:off x="12658057" y="313150"/>
              <a:ext cx="300625" cy="300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A057F186-E57F-AD4D-3964-6BF2F172C883}"/>
                </a:ext>
              </a:extLst>
            </p:cNvPr>
            <p:cNvSpPr txBox="1"/>
            <p:nvPr userDrawn="1"/>
          </p:nvSpPr>
          <p:spPr>
            <a:xfrm>
              <a:off x="12383596" y="586105"/>
              <a:ext cx="849547" cy="200055"/>
            </a:xfrm>
            <a:prstGeom prst="rect">
              <a:avLst/>
            </a:prstGeom>
            <a:noFill/>
          </p:spPr>
          <p:txBody>
            <a:bodyPr wrap="square" rtlCol="0">
              <a:spAutoFit/>
            </a:bodyPr>
            <a:lstStyle/>
            <a:p>
              <a:pPr algn="ctr"/>
              <a:r>
                <a:rPr lang="en-US" sz="700" dirty="0">
                  <a:solidFill>
                    <a:srgbClr val="282A2E"/>
                  </a:solidFill>
                </a:rPr>
                <a:t>54</a:t>
              </a:r>
              <a:r>
                <a:rPr lang="ru-RU" sz="700" dirty="0">
                  <a:solidFill>
                    <a:srgbClr val="282A2E"/>
                  </a:solidFill>
                </a:rPr>
                <a:t>/</a:t>
              </a:r>
              <a:r>
                <a:rPr lang="en-US" sz="700" dirty="0">
                  <a:solidFill>
                    <a:srgbClr val="282A2E"/>
                  </a:solidFill>
                </a:rPr>
                <a:t>4</a:t>
              </a:r>
              <a:r>
                <a:rPr lang="ru-RU" sz="700" dirty="0">
                  <a:solidFill>
                    <a:srgbClr val="282A2E"/>
                  </a:solidFill>
                </a:rPr>
                <a:t>9/</a:t>
              </a:r>
              <a:r>
                <a:rPr lang="en-US" sz="700" dirty="0">
                  <a:solidFill>
                    <a:srgbClr val="282A2E"/>
                  </a:solidFill>
                </a:rPr>
                <a:t>148</a:t>
              </a:r>
            </a:p>
          </p:txBody>
        </p:sp>
        <p:sp>
          <p:nvSpPr>
            <p:cNvPr id="7" name="Овал 6">
              <a:extLst>
                <a:ext uri="{FF2B5EF4-FFF2-40B4-BE49-F238E27FC236}">
                  <a16:creationId xmlns="" xmlns:a16="http://schemas.microsoft.com/office/drawing/2014/main" id="{C9EF1A92-EC3E-3DC2-D709-96F4938C54D8}"/>
                </a:ext>
              </a:extLst>
            </p:cNvPr>
            <p:cNvSpPr/>
            <p:nvPr userDrawn="1"/>
          </p:nvSpPr>
          <p:spPr>
            <a:xfrm>
              <a:off x="13193664" y="313150"/>
              <a:ext cx="300625" cy="300625"/>
            </a:xfrm>
            <a:prstGeom prst="ellipse">
              <a:avLst/>
            </a:prstGeom>
            <a:solidFill>
              <a:srgbClr val="7DB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F94CC025-59CD-E237-2FCA-DEE961333D7C}"/>
                </a:ext>
              </a:extLst>
            </p:cNvPr>
            <p:cNvSpPr txBox="1"/>
            <p:nvPr userDrawn="1"/>
          </p:nvSpPr>
          <p:spPr>
            <a:xfrm>
              <a:off x="12919203" y="586105"/>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9" name="Овал 8">
              <a:extLst>
                <a:ext uri="{FF2B5EF4-FFF2-40B4-BE49-F238E27FC236}">
                  <a16:creationId xmlns="" xmlns:a16="http://schemas.microsoft.com/office/drawing/2014/main" id="{1F769D60-8BE1-90AD-78F9-452D04CAF50A}"/>
                </a:ext>
              </a:extLst>
            </p:cNvPr>
            <p:cNvSpPr/>
            <p:nvPr userDrawn="1"/>
          </p:nvSpPr>
          <p:spPr>
            <a:xfrm>
              <a:off x="13764811" y="313150"/>
              <a:ext cx="300625" cy="300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FE3BE261-E486-B29F-BF3B-1F6CEBA1ACD9}"/>
                </a:ext>
              </a:extLst>
            </p:cNvPr>
            <p:cNvSpPr txBox="1"/>
            <p:nvPr userDrawn="1"/>
          </p:nvSpPr>
          <p:spPr>
            <a:xfrm>
              <a:off x="13490350" y="586105"/>
              <a:ext cx="849547" cy="200055"/>
            </a:xfrm>
            <a:prstGeom prst="rect">
              <a:avLst/>
            </a:prstGeom>
            <a:noFill/>
          </p:spPr>
          <p:txBody>
            <a:bodyPr wrap="square" rtlCol="0">
              <a:spAutoFit/>
            </a:bodyPr>
            <a:lstStyle/>
            <a:p>
              <a:pPr algn="ctr"/>
              <a:r>
                <a:rPr lang="ru-RU" sz="700" dirty="0">
                  <a:solidFill>
                    <a:srgbClr val="282A2E"/>
                  </a:solidFill>
                </a:rPr>
                <a:t>40/42/46</a:t>
              </a:r>
              <a:endParaRPr lang="en-US" sz="700" dirty="0">
                <a:solidFill>
                  <a:srgbClr val="282A2E"/>
                </a:solidFill>
              </a:endParaRPr>
            </a:p>
          </p:txBody>
        </p:sp>
        <p:sp>
          <p:nvSpPr>
            <p:cNvPr id="11" name="Овал 10">
              <a:extLst>
                <a:ext uri="{FF2B5EF4-FFF2-40B4-BE49-F238E27FC236}">
                  <a16:creationId xmlns="" xmlns:a16="http://schemas.microsoft.com/office/drawing/2014/main" id="{6CA876A8-FB94-A570-DF44-AE8D5E0DB975}"/>
                </a:ext>
              </a:extLst>
            </p:cNvPr>
            <p:cNvSpPr/>
            <p:nvPr userDrawn="1"/>
          </p:nvSpPr>
          <p:spPr>
            <a:xfrm>
              <a:off x="14323613" y="313150"/>
              <a:ext cx="300625" cy="300625"/>
            </a:xfrm>
            <a:prstGeom prst="ellipse">
              <a:avLst/>
            </a:prstGeom>
            <a:solidFill>
              <a:schemeClr val="bg1"/>
            </a:solidFill>
            <a:ln w="63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 xmlns:a16="http://schemas.microsoft.com/office/drawing/2014/main" id="{D11EE855-CA64-F8BF-C3C8-C6CCA2C92633}"/>
                </a:ext>
              </a:extLst>
            </p:cNvPr>
            <p:cNvSpPr txBox="1"/>
            <p:nvPr userDrawn="1"/>
          </p:nvSpPr>
          <p:spPr>
            <a:xfrm>
              <a:off x="14049152" y="586105"/>
              <a:ext cx="849547" cy="200055"/>
            </a:xfrm>
            <a:prstGeom prst="rect">
              <a:avLst/>
            </a:prstGeom>
            <a:noFill/>
          </p:spPr>
          <p:txBody>
            <a:bodyPr wrap="square" rtlCol="0">
              <a:spAutoFit/>
            </a:bodyPr>
            <a:lstStyle/>
            <a:p>
              <a:pPr algn="ctr"/>
              <a:r>
                <a:rPr lang="ru-RU" sz="700" dirty="0">
                  <a:solidFill>
                    <a:srgbClr val="282A2E"/>
                  </a:solidFill>
                </a:rPr>
                <a:t>255/255/255</a:t>
              </a:r>
              <a:endParaRPr lang="en-US" sz="700" dirty="0">
                <a:solidFill>
                  <a:srgbClr val="282A2E"/>
                </a:solidFill>
              </a:endParaRPr>
            </a:p>
          </p:txBody>
        </p:sp>
      </p:grpSp>
      <p:sp>
        <p:nvSpPr>
          <p:cNvPr id="13" name="TextBox 12">
            <a:extLst>
              <a:ext uri="{FF2B5EF4-FFF2-40B4-BE49-F238E27FC236}">
                <a16:creationId xmlns="" xmlns:a16="http://schemas.microsoft.com/office/drawing/2014/main" id="{4D987779-CB13-017A-2098-B2274DAAF4E0}"/>
              </a:ext>
            </a:extLst>
          </p:cNvPr>
          <p:cNvSpPr txBox="1"/>
          <p:nvPr userDrawn="1"/>
        </p:nvSpPr>
        <p:spPr>
          <a:xfrm>
            <a:off x="12558019" y="785674"/>
            <a:ext cx="1863657" cy="246221"/>
          </a:xfrm>
          <a:prstGeom prst="rect">
            <a:avLst/>
          </a:prstGeom>
          <a:noFill/>
        </p:spPr>
        <p:txBody>
          <a:bodyPr wrap="square" rtlCol="0">
            <a:spAutoFit/>
          </a:bodyPr>
          <a:lstStyle/>
          <a:p>
            <a:r>
              <a:rPr lang="ru-RU" sz="1000" b="1" dirty="0">
                <a:solidFill>
                  <a:srgbClr val="282A2E"/>
                </a:solidFill>
              </a:rPr>
              <a:t>Расширенная палитра</a:t>
            </a:r>
          </a:p>
        </p:txBody>
      </p:sp>
      <p:grpSp>
        <p:nvGrpSpPr>
          <p:cNvPr id="14" name="Группа 13">
            <a:extLst>
              <a:ext uri="{FF2B5EF4-FFF2-40B4-BE49-F238E27FC236}">
                <a16:creationId xmlns="" xmlns:a16="http://schemas.microsoft.com/office/drawing/2014/main" id="{B1A81D32-9260-D226-A11D-8E56997864C0}"/>
              </a:ext>
            </a:extLst>
          </p:cNvPr>
          <p:cNvGrpSpPr/>
          <p:nvPr userDrawn="1"/>
        </p:nvGrpSpPr>
        <p:grpSpPr>
          <a:xfrm>
            <a:off x="12383596" y="1093451"/>
            <a:ext cx="3626739" cy="950964"/>
            <a:chOff x="12383596" y="1093451"/>
            <a:chExt cx="3626739" cy="950964"/>
          </a:xfrm>
        </p:grpSpPr>
        <p:sp>
          <p:nvSpPr>
            <p:cNvPr id="15" name="Овал 14">
              <a:extLst>
                <a:ext uri="{FF2B5EF4-FFF2-40B4-BE49-F238E27FC236}">
                  <a16:creationId xmlns="" xmlns:a16="http://schemas.microsoft.com/office/drawing/2014/main" id="{F3C12604-F07B-D917-8883-433B20C274FB}"/>
                </a:ext>
              </a:extLst>
            </p:cNvPr>
            <p:cNvSpPr/>
            <p:nvPr userDrawn="1"/>
          </p:nvSpPr>
          <p:spPr>
            <a:xfrm>
              <a:off x="12658057" y="1093451"/>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 xmlns:a16="http://schemas.microsoft.com/office/drawing/2014/main" id="{67C0673B-6155-958A-E2B5-810B1352A2C7}"/>
                </a:ext>
              </a:extLst>
            </p:cNvPr>
            <p:cNvSpPr txBox="1"/>
            <p:nvPr userDrawn="1"/>
          </p:nvSpPr>
          <p:spPr>
            <a:xfrm>
              <a:off x="12383596" y="1366406"/>
              <a:ext cx="849547" cy="200055"/>
            </a:xfrm>
            <a:prstGeom prst="rect">
              <a:avLst/>
            </a:prstGeom>
            <a:noFill/>
          </p:spPr>
          <p:txBody>
            <a:bodyPr wrap="square" rtlCol="0">
              <a:spAutoFit/>
            </a:bodyPr>
            <a:lstStyle/>
            <a:p>
              <a:pPr algn="ctr"/>
              <a:r>
                <a:rPr lang="ru-RU" sz="700" dirty="0">
                  <a:solidFill>
                    <a:srgbClr val="282A2E"/>
                  </a:solidFill>
                </a:rPr>
                <a:t>52/111/194</a:t>
              </a:r>
              <a:endParaRPr lang="en-US" sz="700" dirty="0">
                <a:solidFill>
                  <a:srgbClr val="282A2E"/>
                </a:solidFill>
              </a:endParaRPr>
            </a:p>
          </p:txBody>
        </p:sp>
        <p:sp>
          <p:nvSpPr>
            <p:cNvPr id="17" name="Овал 16">
              <a:extLst>
                <a:ext uri="{FF2B5EF4-FFF2-40B4-BE49-F238E27FC236}">
                  <a16:creationId xmlns="" xmlns:a16="http://schemas.microsoft.com/office/drawing/2014/main" id="{5EFFEA6E-D20F-751C-A2C2-6088390C57C6}"/>
                </a:ext>
              </a:extLst>
            </p:cNvPr>
            <p:cNvSpPr/>
            <p:nvPr userDrawn="1"/>
          </p:nvSpPr>
          <p:spPr>
            <a:xfrm>
              <a:off x="13193664" y="1093451"/>
              <a:ext cx="300625" cy="300625"/>
            </a:xfrm>
            <a:prstGeom prst="ellipse">
              <a:avLst/>
            </a:prstGeom>
            <a:solidFill>
              <a:srgbClr val="838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B2D57CE7-DEE1-9F9F-5616-AB44A8AA8203}"/>
                </a:ext>
              </a:extLst>
            </p:cNvPr>
            <p:cNvSpPr txBox="1"/>
            <p:nvPr userDrawn="1"/>
          </p:nvSpPr>
          <p:spPr>
            <a:xfrm>
              <a:off x="12919203" y="1366406"/>
              <a:ext cx="849547" cy="200055"/>
            </a:xfrm>
            <a:prstGeom prst="rect">
              <a:avLst/>
            </a:prstGeom>
            <a:noFill/>
          </p:spPr>
          <p:txBody>
            <a:bodyPr wrap="square" rtlCol="0">
              <a:spAutoFit/>
            </a:bodyPr>
            <a:lstStyle/>
            <a:p>
              <a:pPr algn="ctr"/>
              <a:r>
                <a:rPr lang="ru-RU" sz="700" dirty="0">
                  <a:solidFill>
                    <a:srgbClr val="282A2E"/>
                  </a:solidFill>
                </a:rPr>
                <a:t>131/131/131</a:t>
              </a:r>
              <a:endParaRPr lang="en-US" sz="700" dirty="0">
                <a:solidFill>
                  <a:srgbClr val="282A2E"/>
                </a:solidFill>
              </a:endParaRPr>
            </a:p>
          </p:txBody>
        </p:sp>
        <p:sp>
          <p:nvSpPr>
            <p:cNvPr id="19" name="Овал 18">
              <a:extLst>
                <a:ext uri="{FF2B5EF4-FFF2-40B4-BE49-F238E27FC236}">
                  <a16:creationId xmlns="" xmlns:a16="http://schemas.microsoft.com/office/drawing/2014/main" id="{461CE9F3-5809-26DC-C752-04D011AC32A7}"/>
                </a:ext>
              </a:extLst>
            </p:cNvPr>
            <p:cNvSpPr/>
            <p:nvPr userDrawn="1"/>
          </p:nvSpPr>
          <p:spPr>
            <a:xfrm>
              <a:off x="13764811" y="1093451"/>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09A84866-7D77-4BB3-AFAF-A5060932E578}"/>
                </a:ext>
              </a:extLst>
            </p:cNvPr>
            <p:cNvSpPr txBox="1"/>
            <p:nvPr userDrawn="1"/>
          </p:nvSpPr>
          <p:spPr>
            <a:xfrm>
              <a:off x="13490350" y="1366406"/>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sp>
          <p:nvSpPr>
            <p:cNvPr id="21" name="Овал 20">
              <a:extLst>
                <a:ext uri="{FF2B5EF4-FFF2-40B4-BE49-F238E27FC236}">
                  <a16:creationId xmlns="" xmlns:a16="http://schemas.microsoft.com/office/drawing/2014/main" id="{74DF71B1-183A-1425-FEC7-D01F2EE62F18}"/>
                </a:ext>
              </a:extLst>
            </p:cNvPr>
            <p:cNvSpPr/>
            <p:nvPr userDrawn="1"/>
          </p:nvSpPr>
          <p:spPr>
            <a:xfrm>
              <a:off x="14323613" y="1093451"/>
              <a:ext cx="300625" cy="300625"/>
            </a:xfrm>
            <a:prstGeom prst="ellipse">
              <a:avLst/>
            </a:prstGeom>
            <a:solidFill>
              <a:srgbClr val="E3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FC26D260-1C08-B4DD-1C6C-1DB953757A96}"/>
                </a:ext>
              </a:extLst>
            </p:cNvPr>
            <p:cNvSpPr txBox="1"/>
            <p:nvPr userDrawn="1"/>
          </p:nvSpPr>
          <p:spPr>
            <a:xfrm>
              <a:off x="14049152" y="1366406"/>
              <a:ext cx="849547" cy="200055"/>
            </a:xfrm>
            <a:prstGeom prst="rect">
              <a:avLst/>
            </a:prstGeom>
            <a:noFill/>
          </p:spPr>
          <p:txBody>
            <a:bodyPr wrap="square" rtlCol="0">
              <a:spAutoFit/>
            </a:bodyPr>
            <a:lstStyle/>
            <a:p>
              <a:pPr algn="ctr"/>
              <a:r>
                <a:rPr lang="ru-RU" sz="700" dirty="0">
                  <a:solidFill>
                    <a:srgbClr val="282A2E"/>
                  </a:solidFill>
                </a:rPr>
                <a:t>227/104/70</a:t>
              </a:r>
              <a:endParaRPr lang="en-US" sz="700" dirty="0">
                <a:solidFill>
                  <a:srgbClr val="282A2E"/>
                </a:solidFill>
              </a:endParaRPr>
            </a:p>
          </p:txBody>
        </p:sp>
        <p:sp>
          <p:nvSpPr>
            <p:cNvPr id="23" name="Овал 22">
              <a:extLst>
                <a:ext uri="{FF2B5EF4-FFF2-40B4-BE49-F238E27FC236}">
                  <a16:creationId xmlns="" xmlns:a16="http://schemas.microsoft.com/office/drawing/2014/main" id="{520BE496-230D-635F-1060-0A635D984453}"/>
                </a:ext>
              </a:extLst>
            </p:cNvPr>
            <p:cNvSpPr/>
            <p:nvPr userDrawn="1"/>
          </p:nvSpPr>
          <p:spPr>
            <a:xfrm>
              <a:off x="14876802" y="1093451"/>
              <a:ext cx="300625" cy="300625"/>
            </a:xfrm>
            <a:prstGeom prst="ellipse">
              <a:avLst/>
            </a:prstGeom>
            <a:solidFill>
              <a:srgbClr val="FFA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 xmlns:a16="http://schemas.microsoft.com/office/drawing/2014/main" id="{26FCCD63-EADF-99D7-6CD9-723473FFEA2D}"/>
                </a:ext>
              </a:extLst>
            </p:cNvPr>
            <p:cNvSpPr txBox="1"/>
            <p:nvPr userDrawn="1"/>
          </p:nvSpPr>
          <p:spPr>
            <a:xfrm>
              <a:off x="14602341" y="1366406"/>
              <a:ext cx="849547" cy="200055"/>
            </a:xfrm>
            <a:prstGeom prst="rect">
              <a:avLst/>
            </a:prstGeom>
            <a:noFill/>
          </p:spPr>
          <p:txBody>
            <a:bodyPr wrap="square" rtlCol="0">
              <a:spAutoFit/>
            </a:bodyPr>
            <a:lstStyle/>
            <a:p>
              <a:pPr algn="ctr"/>
              <a:r>
                <a:rPr lang="ru-RU" sz="700" dirty="0">
                  <a:solidFill>
                    <a:srgbClr val="282A2E"/>
                  </a:solidFill>
                </a:rPr>
                <a:t>255/169/112</a:t>
              </a:r>
              <a:endParaRPr lang="en-US" sz="700" dirty="0">
                <a:solidFill>
                  <a:srgbClr val="282A2E"/>
                </a:solidFill>
              </a:endParaRPr>
            </a:p>
          </p:txBody>
        </p:sp>
        <p:sp>
          <p:nvSpPr>
            <p:cNvPr id="25" name="Овал 24">
              <a:extLst>
                <a:ext uri="{FF2B5EF4-FFF2-40B4-BE49-F238E27FC236}">
                  <a16:creationId xmlns="" xmlns:a16="http://schemas.microsoft.com/office/drawing/2014/main" id="{954235C1-D69D-95E1-159A-8A14932C695F}"/>
                </a:ext>
              </a:extLst>
            </p:cNvPr>
            <p:cNvSpPr/>
            <p:nvPr userDrawn="1"/>
          </p:nvSpPr>
          <p:spPr>
            <a:xfrm>
              <a:off x="15435249" y="1093451"/>
              <a:ext cx="300625" cy="300625"/>
            </a:xfrm>
            <a:prstGeom prst="ellipse">
              <a:avLst/>
            </a:prstGeom>
            <a:solidFill>
              <a:srgbClr val="FFD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 xmlns:a16="http://schemas.microsoft.com/office/drawing/2014/main" id="{C7ABCE2D-7438-0687-E2F8-C34F468B41DC}"/>
                </a:ext>
              </a:extLst>
            </p:cNvPr>
            <p:cNvSpPr txBox="1"/>
            <p:nvPr userDrawn="1"/>
          </p:nvSpPr>
          <p:spPr>
            <a:xfrm>
              <a:off x="15160788" y="1366406"/>
              <a:ext cx="849547" cy="200055"/>
            </a:xfrm>
            <a:prstGeom prst="rect">
              <a:avLst/>
            </a:prstGeom>
            <a:noFill/>
          </p:spPr>
          <p:txBody>
            <a:bodyPr wrap="square" rtlCol="0">
              <a:spAutoFit/>
            </a:bodyPr>
            <a:lstStyle/>
            <a:p>
              <a:pPr algn="ctr"/>
              <a:r>
                <a:rPr lang="ru-RU" sz="700" dirty="0">
                  <a:solidFill>
                    <a:srgbClr val="282A2E"/>
                  </a:solidFill>
                </a:rPr>
                <a:t>255/215/172</a:t>
              </a:r>
              <a:endParaRPr lang="en-US" sz="700" dirty="0">
                <a:solidFill>
                  <a:srgbClr val="282A2E"/>
                </a:solidFill>
              </a:endParaRPr>
            </a:p>
          </p:txBody>
        </p:sp>
        <p:sp>
          <p:nvSpPr>
            <p:cNvPr id="27" name="Овал 26">
              <a:extLst>
                <a:ext uri="{FF2B5EF4-FFF2-40B4-BE49-F238E27FC236}">
                  <a16:creationId xmlns="" xmlns:a16="http://schemas.microsoft.com/office/drawing/2014/main" id="{E405C2BE-C7E4-6B60-A313-C365E691FFCE}"/>
                </a:ext>
              </a:extLst>
            </p:cNvPr>
            <p:cNvSpPr/>
            <p:nvPr userDrawn="1"/>
          </p:nvSpPr>
          <p:spPr>
            <a:xfrm>
              <a:off x="12658057" y="1571405"/>
              <a:ext cx="300625" cy="300625"/>
            </a:xfrm>
            <a:prstGeom prst="ellipse">
              <a:avLst/>
            </a:prstGeom>
            <a:solidFill>
              <a:srgbClr val="578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extLst>
                <a:ext uri="{FF2B5EF4-FFF2-40B4-BE49-F238E27FC236}">
                  <a16:creationId xmlns="" xmlns:a16="http://schemas.microsoft.com/office/drawing/2014/main" id="{08AF0EEF-2318-CAB4-EE4A-09B34BA6B561}"/>
                </a:ext>
              </a:extLst>
            </p:cNvPr>
            <p:cNvSpPr txBox="1"/>
            <p:nvPr userDrawn="1"/>
          </p:nvSpPr>
          <p:spPr>
            <a:xfrm>
              <a:off x="12383596" y="1844360"/>
              <a:ext cx="849547" cy="200055"/>
            </a:xfrm>
            <a:prstGeom prst="rect">
              <a:avLst/>
            </a:prstGeom>
            <a:noFill/>
          </p:spPr>
          <p:txBody>
            <a:bodyPr wrap="square" rtlCol="0">
              <a:spAutoFit/>
            </a:bodyPr>
            <a:lstStyle/>
            <a:p>
              <a:pPr algn="ctr"/>
              <a:r>
                <a:rPr lang="ru-RU" sz="700" dirty="0">
                  <a:solidFill>
                    <a:srgbClr val="282A2E"/>
                  </a:solidFill>
                </a:rPr>
                <a:t>87/140/123</a:t>
              </a:r>
              <a:endParaRPr lang="en-US" sz="700" dirty="0">
                <a:solidFill>
                  <a:srgbClr val="282A2E"/>
                </a:solidFill>
              </a:endParaRPr>
            </a:p>
          </p:txBody>
        </p:sp>
        <p:sp>
          <p:nvSpPr>
            <p:cNvPr id="29" name="Овал 28">
              <a:extLst>
                <a:ext uri="{FF2B5EF4-FFF2-40B4-BE49-F238E27FC236}">
                  <a16:creationId xmlns="" xmlns:a16="http://schemas.microsoft.com/office/drawing/2014/main" id="{55FEB656-9028-30CC-A180-FFB206C7B89E}"/>
                </a:ext>
              </a:extLst>
            </p:cNvPr>
            <p:cNvSpPr/>
            <p:nvPr userDrawn="1"/>
          </p:nvSpPr>
          <p:spPr>
            <a:xfrm>
              <a:off x="13193664" y="1571405"/>
              <a:ext cx="300625" cy="300625"/>
            </a:xfrm>
            <a:prstGeom prst="ellipse">
              <a:avLst/>
            </a:prstGeom>
            <a:solidFill>
              <a:srgbClr val="46A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extLst>
                <a:ext uri="{FF2B5EF4-FFF2-40B4-BE49-F238E27FC236}">
                  <a16:creationId xmlns="" xmlns:a16="http://schemas.microsoft.com/office/drawing/2014/main" id="{CDAB30AD-16F8-5800-20D2-E5D00CCC7AF6}"/>
                </a:ext>
              </a:extLst>
            </p:cNvPr>
            <p:cNvSpPr txBox="1"/>
            <p:nvPr userDrawn="1"/>
          </p:nvSpPr>
          <p:spPr>
            <a:xfrm>
              <a:off x="12919203" y="1844360"/>
              <a:ext cx="849547" cy="200055"/>
            </a:xfrm>
            <a:prstGeom prst="rect">
              <a:avLst/>
            </a:prstGeom>
            <a:noFill/>
          </p:spPr>
          <p:txBody>
            <a:bodyPr wrap="square" rtlCol="0">
              <a:spAutoFit/>
            </a:bodyPr>
            <a:lstStyle/>
            <a:p>
              <a:pPr algn="ctr"/>
              <a:r>
                <a:rPr lang="ru-RU" sz="700" dirty="0">
                  <a:solidFill>
                    <a:srgbClr val="282A2E"/>
                  </a:solidFill>
                </a:rPr>
                <a:t>70/170/152</a:t>
              </a:r>
              <a:endParaRPr lang="en-US" sz="700" dirty="0">
                <a:solidFill>
                  <a:srgbClr val="282A2E"/>
                </a:solidFill>
              </a:endParaRPr>
            </a:p>
          </p:txBody>
        </p:sp>
        <p:sp>
          <p:nvSpPr>
            <p:cNvPr id="31" name="Овал 30">
              <a:extLst>
                <a:ext uri="{FF2B5EF4-FFF2-40B4-BE49-F238E27FC236}">
                  <a16:creationId xmlns="" xmlns:a16="http://schemas.microsoft.com/office/drawing/2014/main" id="{ABBDB62B-AC1B-7BD2-697C-92279E4D50F6}"/>
                </a:ext>
              </a:extLst>
            </p:cNvPr>
            <p:cNvSpPr/>
            <p:nvPr userDrawn="1"/>
          </p:nvSpPr>
          <p:spPr>
            <a:xfrm>
              <a:off x="13764811" y="1571405"/>
              <a:ext cx="300625" cy="300625"/>
            </a:xfrm>
            <a:prstGeom prst="ellipse">
              <a:avLst/>
            </a:prstGeom>
            <a:solidFill>
              <a:srgbClr val="A1D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extLst>
                <a:ext uri="{FF2B5EF4-FFF2-40B4-BE49-F238E27FC236}">
                  <a16:creationId xmlns="" xmlns:a16="http://schemas.microsoft.com/office/drawing/2014/main" id="{13DA1542-39E5-F15F-EACA-E248DA4154E4}"/>
                </a:ext>
              </a:extLst>
            </p:cNvPr>
            <p:cNvSpPr txBox="1"/>
            <p:nvPr userDrawn="1"/>
          </p:nvSpPr>
          <p:spPr>
            <a:xfrm>
              <a:off x="13490350" y="1844360"/>
              <a:ext cx="849547" cy="200055"/>
            </a:xfrm>
            <a:prstGeom prst="rect">
              <a:avLst/>
            </a:prstGeom>
            <a:noFill/>
          </p:spPr>
          <p:txBody>
            <a:bodyPr wrap="square" rtlCol="0">
              <a:spAutoFit/>
            </a:bodyPr>
            <a:lstStyle/>
            <a:p>
              <a:pPr algn="ctr"/>
              <a:r>
                <a:rPr lang="ru-RU" sz="700" dirty="0">
                  <a:solidFill>
                    <a:srgbClr val="282A2E"/>
                  </a:solidFill>
                </a:rPr>
                <a:t>161/220/188</a:t>
              </a:r>
              <a:endParaRPr lang="en-US" sz="700" dirty="0">
                <a:solidFill>
                  <a:srgbClr val="282A2E"/>
                </a:solidFill>
              </a:endParaRPr>
            </a:p>
          </p:txBody>
        </p:sp>
      </p:grpSp>
      <p:sp>
        <p:nvSpPr>
          <p:cNvPr id="33" name="TextBox 32">
            <a:extLst>
              <a:ext uri="{FF2B5EF4-FFF2-40B4-BE49-F238E27FC236}">
                <a16:creationId xmlns="" xmlns:a16="http://schemas.microsoft.com/office/drawing/2014/main" id="{B97FB303-AC88-AC91-AC74-6889DDB815DA}"/>
              </a:ext>
            </a:extLst>
          </p:cNvPr>
          <p:cNvSpPr txBox="1"/>
          <p:nvPr userDrawn="1"/>
        </p:nvSpPr>
        <p:spPr>
          <a:xfrm>
            <a:off x="12541026" y="3656131"/>
            <a:ext cx="2742457" cy="246221"/>
          </a:xfrm>
          <a:prstGeom prst="rect">
            <a:avLst/>
          </a:prstGeom>
          <a:noFill/>
        </p:spPr>
        <p:txBody>
          <a:bodyPr wrap="square" rtlCol="0">
            <a:spAutoFit/>
          </a:bodyPr>
          <a:lstStyle/>
          <a:p>
            <a:r>
              <a:rPr lang="ru-RU" sz="1000" b="1" dirty="0">
                <a:solidFill>
                  <a:srgbClr val="282A2E"/>
                </a:solidFill>
              </a:rPr>
              <a:t>Дополнительная расширенная палитра</a:t>
            </a:r>
          </a:p>
        </p:txBody>
      </p:sp>
      <p:grpSp>
        <p:nvGrpSpPr>
          <p:cNvPr id="34" name="Группа 33">
            <a:extLst>
              <a:ext uri="{FF2B5EF4-FFF2-40B4-BE49-F238E27FC236}">
                <a16:creationId xmlns="" xmlns:a16="http://schemas.microsoft.com/office/drawing/2014/main" id="{64050EB1-EFDF-DDEA-A885-32B32232004B}"/>
              </a:ext>
            </a:extLst>
          </p:cNvPr>
          <p:cNvGrpSpPr/>
          <p:nvPr userDrawn="1"/>
        </p:nvGrpSpPr>
        <p:grpSpPr>
          <a:xfrm>
            <a:off x="12383596" y="3963908"/>
            <a:ext cx="3626739" cy="992609"/>
            <a:chOff x="12383596" y="3963908"/>
            <a:chExt cx="3626739" cy="992609"/>
          </a:xfrm>
        </p:grpSpPr>
        <p:sp>
          <p:nvSpPr>
            <p:cNvPr id="35" name="Овал 34">
              <a:extLst>
                <a:ext uri="{FF2B5EF4-FFF2-40B4-BE49-F238E27FC236}">
                  <a16:creationId xmlns="" xmlns:a16="http://schemas.microsoft.com/office/drawing/2014/main" id="{1358A0B4-DCAF-C79F-7D47-96628A211C11}"/>
                </a:ext>
              </a:extLst>
            </p:cNvPr>
            <p:cNvSpPr/>
            <p:nvPr userDrawn="1"/>
          </p:nvSpPr>
          <p:spPr>
            <a:xfrm>
              <a:off x="12658057" y="3963908"/>
              <a:ext cx="300625" cy="300625"/>
            </a:xfrm>
            <a:prstGeom prst="ellipse">
              <a:avLst/>
            </a:prstGeom>
            <a:solidFill>
              <a:srgbClr val="9C3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extLst>
                <a:ext uri="{FF2B5EF4-FFF2-40B4-BE49-F238E27FC236}">
                  <a16:creationId xmlns="" xmlns:a16="http://schemas.microsoft.com/office/drawing/2014/main" id="{8ECEA78A-1072-5EF3-E76B-8FE852D93C45}"/>
                </a:ext>
              </a:extLst>
            </p:cNvPr>
            <p:cNvSpPr txBox="1"/>
            <p:nvPr userDrawn="1"/>
          </p:nvSpPr>
          <p:spPr>
            <a:xfrm>
              <a:off x="12383596" y="4236863"/>
              <a:ext cx="849547" cy="200055"/>
            </a:xfrm>
            <a:prstGeom prst="rect">
              <a:avLst/>
            </a:prstGeom>
            <a:noFill/>
          </p:spPr>
          <p:txBody>
            <a:bodyPr wrap="square" rtlCol="0">
              <a:spAutoFit/>
            </a:bodyPr>
            <a:lstStyle/>
            <a:p>
              <a:pPr algn="ctr"/>
              <a:r>
                <a:rPr lang="ru-RU" sz="700" dirty="0">
                  <a:solidFill>
                    <a:srgbClr val="282A2E"/>
                  </a:solidFill>
                </a:rPr>
                <a:t>156/54/103</a:t>
              </a:r>
              <a:endParaRPr lang="en-US" sz="700" dirty="0">
                <a:solidFill>
                  <a:srgbClr val="282A2E"/>
                </a:solidFill>
              </a:endParaRPr>
            </a:p>
          </p:txBody>
        </p:sp>
        <p:sp>
          <p:nvSpPr>
            <p:cNvPr id="37" name="Овал 36">
              <a:extLst>
                <a:ext uri="{FF2B5EF4-FFF2-40B4-BE49-F238E27FC236}">
                  <a16:creationId xmlns="" xmlns:a16="http://schemas.microsoft.com/office/drawing/2014/main" id="{3705E196-48F8-ABF3-2B3E-71B9D74A1218}"/>
                </a:ext>
              </a:extLst>
            </p:cNvPr>
            <p:cNvSpPr/>
            <p:nvPr userDrawn="1"/>
          </p:nvSpPr>
          <p:spPr>
            <a:xfrm>
              <a:off x="13193664" y="3963908"/>
              <a:ext cx="300625" cy="300625"/>
            </a:xfrm>
            <a:prstGeom prst="ellipse">
              <a:avLst/>
            </a:prstGeom>
            <a:solidFill>
              <a:srgbClr val="AC6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a:extLst>
                <a:ext uri="{FF2B5EF4-FFF2-40B4-BE49-F238E27FC236}">
                  <a16:creationId xmlns="" xmlns:a16="http://schemas.microsoft.com/office/drawing/2014/main" id="{84110624-40C2-54F5-1393-AE7EF88445F6}"/>
                </a:ext>
              </a:extLst>
            </p:cNvPr>
            <p:cNvSpPr txBox="1"/>
            <p:nvPr userDrawn="1"/>
          </p:nvSpPr>
          <p:spPr>
            <a:xfrm>
              <a:off x="12919203" y="4236863"/>
              <a:ext cx="849547" cy="200055"/>
            </a:xfrm>
            <a:prstGeom prst="rect">
              <a:avLst/>
            </a:prstGeom>
            <a:noFill/>
          </p:spPr>
          <p:txBody>
            <a:bodyPr wrap="square" rtlCol="0">
              <a:spAutoFit/>
            </a:bodyPr>
            <a:lstStyle/>
            <a:p>
              <a:pPr algn="ctr"/>
              <a:r>
                <a:rPr lang="ru-RU" sz="700" dirty="0">
                  <a:solidFill>
                    <a:srgbClr val="282A2E"/>
                  </a:solidFill>
                </a:rPr>
                <a:t>172/98/120</a:t>
              </a:r>
              <a:endParaRPr lang="en-US" sz="700" dirty="0">
                <a:solidFill>
                  <a:srgbClr val="282A2E"/>
                </a:solidFill>
              </a:endParaRPr>
            </a:p>
          </p:txBody>
        </p:sp>
        <p:sp>
          <p:nvSpPr>
            <p:cNvPr id="39" name="Овал 38">
              <a:extLst>
                <a:ext uri="{FF2B5EF4-FFF2-40B4-BE49-F238E27FC236}">
                  <a16:creationId xmlns="" xmlns:a16="http://schemas.microsoft.com/office/drawing/2014/main" id="{F2490B30-553A-DD70-0F98-7E88B672BC8E}"/>
                </a:ext>
              </a:extLst>
            </p:cNvPr>
            <p:cNvSpPr/>
            <p:nvPr userDrawn="1"/>
          </p:nvSpPr>
          <p:spPr>
            <a:xfrm>
              <a:off x="13764811" y="3963908"/>
              <a:ext cx="300625" cy="300625"/>
            </a:xfrm>
            <a:prstGeom prst="ellipse">
              <a:avLst/>
            </a:prstGeom>
            <a:solidFill>
              <a:srgbClr val="D08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 xmlns:a16="http://schemas.microsoft.com/office/drawing/2014/main" id="{49641278-E4E8-1997-781B-A02EA3B7E329}"/>
                </a:ext>
              </a:extLst>
            </p:cNvPr>
            <p:cNvSpPr txBox="1"/>
            <p:nvPr userDrawn="1"/>
          </p:nvSpPr>
          <p:spPr>
            <a:xfrm>
              <a:off x="13490350" y="4236863"/>
              <a:ext cx="849547" cy="200055"/>
            </a:xfrm>
            <a:prstGeom prst="rect">
              <a:avLst/>
            </a:prstGeom>
            <a:noFill/>
          </p:spPr>
          <p:txBody>
            <a:bodyPr wrap="square" rtlCol="0">
              <a:spAutoFit/>
            </a:bodyPr>
            <a:lstStyle/>
            <a:p>
              <a:pPr algn="ctr"/>
              <a:r>
                <a:rPr lang="ru-RU" sz="700" dirty="0">
                  <a:solidFill>
                    <a:srgbClr val="282A2E"/>
                  </a:solidFill>
                </a:rPr>
                <a:t>208/139/164</a:t>
              </a:r>
              <a:endParaRPr lang="en-US" sz="700" dirty="0">
                <a:solidFill>
                  <a:srgbClr val="282A2E"/>
                </a:solidFill>
              </a:endParaRPr>
            </a:p>
          </p:txBody>
        </p:sp>
        <p:sp>
          <p:nvSpPr>
            <p:cNvPr id="41" name="Овал 40">
              <a:extLst>
                <a:ext uri="{FF2B5EF4-FFF2-40B4-BE49-F238E27FC236}">
                  <a16:creationId xmlns="" xmlns:a16="http://schemas.microsoft.com/office/drawing/2014/main" id="{54B80D6F-8E10-2A48-1C69-B92F3CA26F5E}"/>
                </a:ext>
              </a:extLst>
            </p:cNvPr>
            <p:cNvSpPr/>
            <p:nvPr userDrawn="1"/>
          </p:nvSpPr>
          <p:spPr>
            <a:xfrm>
              <a:off x="14323613" y="3963908"/>
              <a:ext cx="300625" cy="300625"/>
            </a:xfrm>
            <a:prstGeom prst="ellipse">
              <a:avLst/>
            </a:prstGeom>
            <a:solidFill>
              <a:srgbClr val="DEC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TextBox 41">
              <a:extLst>
                <a:ext uri="{FF2B5EF4-FFF2-40B4-BE49-F238E27FC236}">
                  <a16:creationId xmlns="" xmlns:a16="http://schemas.microsoft.com/office/drawing/2014/main" id="{03C8FF93-EA72-3208-6636-98A454096E38}"/>
                </a:ext>
              </a:extLst>
            </p:cNvPr>
            <p:cNvSpPr txBox="1"/>
            <p:nvPr userDrawn="1"/>
          </p:nvSpPr>
          <p:spPr>
            <a:xfrm>
              <a:off x="14049152" y="4236863"/>
              <a:ext cx="849547" cy="200055"/>
            </a:xfrm>
            <a:prstGeom prst="rect">
              <a:avLst/>
            </a:prstGeom>
            <a:noFill/>
          </p:spPr>
          <p:txBody>
            <a:bodyPr wrap="square" rtlCol="0">
              <a:spAutoFit/>
            </a:bodyPr>
            <a:lstStyle/>
            <a:p>
              <a:pPr algn="ctr"/>
              <a:r>
                <a:rPr lang="ru-RU" sz="700" dirty="0">
                  <a:solidFill>
                    <a:srgbClr val="282A2E"/>
                  </a:solidFill>
                </a:rPr>
                <a:t>222/204/8</a:t>
              </a:r>
              <a:endParaRPr lang="en-US" sz="700" dirty="0">
                <a:solidFill>
                  <a:srgbClr val="282A2E"/>
                </a:solidFill>
              </a:endParaRPr>
            </a:p>
          </p:txBody>
        </p:sp>
        <p:sp>
          <p:nvSpPr>
            <p:cNvPr id="43" name="Овал 42">
              <a:extLst>
                <a:ext uri="{FF2B5EF4-FFF2-40B4-BE49-F238E27FC236}">
                  <a16:creationId xmlns="" xmlns:a16="http://schemas.microsoft.com/office/drawing/2014/main" id="{92FE5B1A-B6FB-38DF-97F1-F284AE4EAA9D}"/>
                </a:ext>
              </a:extLst>
            </p:cNvPr>
            <p:cNvSpPr/>
            <p:nvPr userDrawn="1"/>
          </p:nvSpPr>
          <p:spPr>
            <a:xfrm>
              <a:off x="14876802" y="3963908"/>
              <a:ext cx="300625" cy="300625"/>
            </a:xfrm>
            <a:prstGeom prst="ellipse">
              <a:avLst/>
            </a:prstGeom>
            <a:solidFill>
              <a:srgbClr val="D0D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F9B0BBF4-D5E2-5261-CCCE-A9C8EBCF54C6}"/>
                </a:ext>
              </a:extLst>
            </p:cNvPr>
            <p:cNvSpPr txBox="1"/>
            <p:nvPr userDrawn="1"/>
          </p:nvSpPr>
          <p:spPr>
            <a:xfrm>
              <a:off x="14602341" y="4236863"/>
              <a:ext cx="849547" cy="200055"/>
            </a:xfrm>
            <a:prstGeom prst="rect">
              <a:avLst/>
            </a:prstGeom>
            <a:noFill/>
          </p:spPr>
          <p:txBody>
            <a:bodyPr wrap="square" rtlCol="0">
              <a:spAutoFit/>
            </a:bodyPr>
            <a:lstStyle/>
            <a:p>
              <a:pPr algn="ctr"/>
              <a:r>
                <a:rPr lang="ru-RU" sz="700" dirty="0">
                  <a:solidFill>
                    <a:srgbClr val="282A2E"/>
                  </a:solidFill>
                </a:rPr>
                <a:t>208/222/84</a:t>
              </a:r>
              <a:endParaRPr lang="en-US" sz="700" dirty="0">
                <a:solidFill>
                  <a:srgbClr val="282A2E"/>
                </a:solidFill>
              </a:endParaRPr>
            </a:p>
          </p:txBody>
        </p:sp>
        <p:sp>
          <p:nvSpPr>
            <p:cNvPr id="45" name="Овал 44">
              <a:extLst>
                <a:ext uri="{FF2B5EF4-FFF2-40B4-BE49-F238E27FC236}">
                  <a16:creationId xmlns="" xmlns:a16="http://schemas.microsoft.com/office/drawing/2014/main" id="{C967A3B6-7451-42DA-A6D7-3AD62F882C69}"/>
                </a:ext>
              </a:extLst>
            </p:cNvPr>
            <p:cNvSpPr/>
            <p:nvPr userDrawn="1"/>
          </p:nvSpPr>
          <p:spPr>
            <a:xfrm>
              <a:off x="15435249" y="3963908"/>
              <a:ext cx="300625" cy="300625"/>
            </a:xfrm>
            <a:prstGeom prst="ellipse">
              <a:avLst/>
            </a:prstGeom>
            <a:solidFill>
              <a:srgbClr val="E6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 xmlns:a16="http://schemas.microsoft.com/office/drawing/2014/main" id="{BAA6C975-98F6-51DD-608A-DAF904C439FF}"/>
                </a:ext>
              </a:extLst>
            </p:cNvPr>
            <p:cNvSpPr txBox="1"/>
            <p:nvPr userDrawn="1"/>
          </p:nvSpPr>
          <p:spPr>
            <a:xfrm>
              <a:off x="15160788" y="4236863"/>
              <a:ext cx="849547" cy="200055"/>
            </a:xfrm>
            <a:prstGeom prst="rect">
              <a:avLst/>
            </a:prstGeom>
            <a:noFill/>
          </p:spPr>
          <p:txBody>
            <a:bodyPr wrap="square" rtlCol="0">
              <a:spAutoFit/>
            </a:bodyPr>
            <a:lstStyle/>
            <a:p>
              <a:pPr algn="ctr"/>
              <a:r>
                <a:rPr lang="ru-RU" sz="700" dirty="0">
                  <a:solidFill>
                    <a:srgbClr val="282A2E"/>
                  </a:solidFill>
                </a:rPr>
                <a:t>230/237/133</a:t>
              </a:r>
              <a:endParaRPr lang="en-US" sz="700" dirty="0">
                <a:solidFill>
                  <a:srgbClr val="282A2E"/>
                </a:solidFill>
              </a:endParaRPr>
            </a:p>
          </p:txBody>
        </p:sp>
        <p:sp>
          <p:nvSpPr>
            <p:cNvPr id="47" name="Овал 46">
              <a:extLst>
                <a:ext uri="{FF2B5EF4-FFF2-40B4-BE49-F238E27FC236}">
                  <a16:creationId xmlns="" xmlns:a16="http://schemas.microsoft.com/office/drawing/2014/main" id="{290ECCC2-B104-B4C5-64A6-B451C2B2EDF6}"/>
                </a:ext>
              </a:extLst>
            </p:cNvPr>
            <p:cNvSpPr/>
            <p:nvPr userDrawn="1"/>
          </p:nvSpPr>
          <p:spPr>
            <a:xfrm>
              <a:off x="12658057" y="4483507"/>
              <a:ext cx="300625" cy="300625"/>
            </a:xfrm>
            <a:prstGeom prst="ellipse">
              <a:avLst/>
            </a:prstGeom>
            <a:solidFill>
              <a:srgbClr val="603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928AD003-C0B3-671F-098F-0C21EF8FCE36}"/>
                </a:ext>
              </a:extLst>
            </p:cNvPr>
            <p:cNvSpPr txBox="1"/>
            <p:nvPr userDrawn="1"/>
          </p:nvSpPr>
          <p:spPr>
            <a:xfrm>
              <a:off x="12383596" y="4756462"/>
              <a:ext cx="849547" cy="200055"/>
            </a:xfrm>
            <a:prstGeom prst="rect">
              <a:avLst/>
            </a:prstGeom>
            <a:noFill/>
          </p:spPr>
          <p:txBody>
            <a:bodyPr wrap="square" rtlCol="0">
              <a:spAutoFit/>
            </a:bodyPr>
            <a:lstStyle/>
            <a:p>
              <a:pPr algn="ctr"/>
              <a:r>
                <a:rPr lang="ru-RU" sz="700" dirty="0">
                  <a:solidFill>
                    <a:srgbClr val="282A2E"/>
                  </a:solidFill>
                </a:rPr>
                <a:t>96/55/158</a:t>
              </a:r>
              <a:endParaRPr lang="en-US" sz="700" dirty="0">
                <a:solidFill>
                  <a:srgbClr val="282A2E"/>
                </a:solidFill>
              </a:endParaRPr>
            </a:p>
          </p:txBody>
        </p:sp>
        <p:sp>
          <p:nvSpPr>
            <p:cNvPr id="49" name="Овал 48">
              <a:extLst>
                <a:ext uri="{FF2B5EF4-FFF2-40B4-BE49-F238E27FC236}">
                  <a16:creationId xmlns="" xmlns:a16="http://schemas.microsoft.com/office/drawing/2014/main" id="{DB037AF4-A263-43BB-9065-275CE3EA96B8}"/>
                </a:ext>
              </a:extLst>
            </p:cNvPr>
            <p:cNvSpPr/>
            <p:nvPr userDrawn="1"/>
          </p:nvSpPr>
          <p:spPr>
            <a:xfrm>
              <a:off x="13193664" y="4483507"/>
              <a:ext cx="300625" cy="300625"/>
            </a:xfrm>
            <a:prstGeom prst="ellipse">
              <a:avLst/>
            </a:prstGeom>
            <a:solidFill>
              <a:srgbClr val="896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65E5754E-D72A-3CDF-B416-ACFAC1A6CA65}"/>
                </a:ext>
              </a:extLst>
            </p:cNvPr>
            <p:cNvSpPr txBox="1"/>
            <p:nvPr userDrawn="1"/>
          </p:nvSpPr>
          <p:spPr>
            <a:xfrm>
              <a:off x="12919203" y="4756462"/>
              <a:ext cx="849547" cy="200055"/>
            </a:xfrm>
            <a:prstGeom prst="rect">
              <a:avLst/>
            </a:prstGeom>
            <a:noFill/>
          </p:spPr>
          <p:txBody>
            <a:bodyPr wrap="square" rtlCol="0">
              <a:spAutoFit/>
            </a:bodyPr>
            <a:lstStyle/>
            <a:p>
              <a:pPr algn="ctr"/>
              <a:r>
                <a:rPr lang="ru-RU" sz="700" dirty="0">
                  <a:solidFill>
                    <a:srgbClr val="282A2E"/>
                  </a:solidFill>
                </a:rPr>
                <a:t>137/108/196</a:t>
              </a:r>
              <a:endParaRPr lang="en-US" sz="700" dirty="0">
                <a:solidFill>
                  <a:srgbClr val="282A2E"/>
                </a:solidFill>
              </a:endParaRPr>
            </a:p>
          </p:txBody>
        </p:sp>
        <p:sp>
          <p:nvSpPr>
            <p:cNvPr id="51" name="Овал 50">
              <a:extLst>
                <a:ext uri="{FF2B5EF4-FFF2-40B4-BE49-F238E27FC236}">
                  <a16:creationId xmlns="" xmlns:a16="http://schemas.microsoft.com/office/drawing/2014/main" id="{CAB4EF78-0533-8476-A7C5-0C087EEC2C9D}"/>
                </a:ext>
              </a:extLst>
            </p:cNvPr>
            <p:cNvSpPr/>
            <p:nvPr userDrawn="1"/>
          </p:nvSpPr>
          <p:spPr>
            <a:xfrm>
              <a:off x="13764811" y="4483507"/>
              <a:ext cx="300625" cy="300625"/>
            </a:xfrm>
            <a:prstGeom prst="ellipse">
              <a:avLst/>
            </a:prstGeom>
            <a:solidFill>
              <a:srgbClr val="B89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TextBox 51">
              <a:extLst>
                <a:ext uri="{FF2B5EF4-FFF2-40B4-BE49-F238E27FC236}">
                  <a16:creationId xmlns="" xmlns:a16="http://schemas.microsoft.com/office/drawing/2014/main" id="{B618C176-867A-09B1-42EF-A0077CC7697F}"/>
                </a:ext>
              </a:extLst>
            </p:cNvPr>
            <p:cNvSpPr txBox="1"/>
            <p:nvPr userDrawn="1"/>
          </p:nvSpPr>
          <p:spPr>
            <a:xfrm>
              <a:off x="13490350" y="4756462"/>
              <a:ext cx="849547" cy="200055"/>
            </a:xfrm>
            <a:prstGeom prst="rect">
              <a:avLst/>
            </a:prstGeom>
            <a:noFill/>
          </p:spPr>
          <p:txBody>
            <a:bodyPr wrap="square" rtlCol="0">
              <a:spAutoFit/>
            </a:bodyPr>
            <a:lstStyle/>
            <a:p>
              <a:pPr algn="ctr"/>
              <a:r>
                <a:rPr lang="ru-RU" sz="700" dirty="0">
                  <a:solidFill>
                    <a:srgbClr val="282A2E"/>
                  </a:solidFill>
                </a:rPr>
                <a:t>184/158/255</a:t>
              </a:r>
              <a:endParaRPr lang="en-US" sz="700" dirty="0">
                <a:solidFill>
                  <a:srgbClr val="282A2E"/>
                </a:solidFill>
              </a:endParaRPr>
            </a:p>
          </p:txBody>
        </p:sp>
        <p:sp>
          <p:nvSpPr>
            <p:cNvPr id="53" name="Овал 52">
              <a:extLst>
                <a:ext uri="{FF2B5EF4-FFF2-40B4-BE49-F238E27FC236}">
                  <a16:creationId xmlns="" xmlns:a16="http://schemas.microsoft.com/office/drawing/2014/main" id="{4F9A3F61-817B-2550-6764-20F697E33F9C}"/>
                </a:ext>
              </a:extLst>
            </p:cNvPr>
            <p:cNvSpPr/>
            <p:nvPr userDrawn="1"/>
          </p:nvSpPr>
          <p:spPr>
            <a:xfrm>
              <a:off x="14323613" y="4483507"/>
              <a:ext cx="300625" cy="300625"/>
            </a:xfrm>
            <a:prstGeom prst="ellipse">
              <a:avLst/>
            </a:prstGeom>
            <a:solidFill>
              <a:srgbClr val="99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 xmlns:a16="http://schemas.microsoft.com/office/drawing/2014/main" id="{5A1DC255-8E6C-83CD-BC07-6A677677F557}"/>
                </a:ext>
              </a:extLst>
            </p:cNvPr>
            <p:cNvSpPr txBox="1"/>
            <p:nvPr userDrawn="1"/>
          </p:nvSpPr>
          <p:spPr>
            <a:xfrm>
              <a:off x="14049152" y="4756462"/>
              <a:ext cx="849547" cy="200055"/>
            </a:xfrm>
            <a:prstGeom prst="rect">
              <a:avLst/>
            </a:prstGeom>
            <a:noFill/>
          </p:spPr>
          <p:txBody>
            <a:bodyPr wrap="square" rtlCol="0">
              <a:spAutoFit/>
            </a:bodyPr>
            <a:lstStyle/>
            <a:p>
              <a:pPr algn="ctr"/>
              <a:r>
                <a:rPr lang="ru-RU" sz="700" dirty="0">
                  <a:solidFill>
                    <a:srgbClr val="282A2E"/>
                  </a:solidFill>
                </a:rPr>
                <a:t>153/28/28</a:t>
              </a:r>
              <a:endParaRPr lang="en-US" sz="700" dirty="0">
                <a:solidFill>
                  <a:srgbClr val="282A2E"/>
                </a:solidFill>
              </a:endParaRPr>
            </a:p>
          </p:txBody>
        </p:sp>
        <p:sp>
          <p:nvSpPr>
            <p:cNvPr id="55" name="Овал 54">
              <a:extLst>
                <a:ext uri="{FF2B5EF4-FFF2-40B4-BE49-F238E27FC236}">
                  <a16:creationId xmlns="" xmlns:a16="http://schemas.microsoft.com/office/drawing/2014/main" id="{7ACC6FE0-ACC5-9AA7-9E53-08FAA4A0201D}"/>
                </a:ext>
              </a:extLst>
            </p:cNvPr>
            <p:cNvSpPr/>
            <p:nvPr userDrawn="1"/>
          </p:nvSpPr>
          <p:spPr>
            <a:xfrm>
              <a:off x="14876802" y="4483507"/>
              <a:ext cx="300625" cy="300625"/>
            </a:xfrm>
            <a:prstGeom prst="ellipse">
              <a:avLst/>
            </a:prstGeom>
            <a:solidFill>
              <a:srgbClr val="DE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80A121AF-643A-FD89-7D85-0D2D1EBF508B}"/>
                </a:ext>
              </a:extLst>
            </p:cNvPr>
            <p:cNvSpPr txBox="1"/>
            <p:nvPr userDrawn="1"/>
          </p:nvSpPr>
          <p:spPr>
            <a:xfrm>
              <a:off x="14602341" y="4756462"/>
              <a:ext cx="849547" cy="200055"/>
            </a:xfrm>
            <a:prstGeom prst="rect">
              <a:avLst/>
            </a:prstGeom>
            <a:noFill/>
          </p:spPr>
          <p:txBody>
            <a:bodyPr wrap="square" rtlCol="0">
              <a:spAutoFit/>
            </a:bodyPr>
            <a:lstStyle/>
            <a:p>
              <a:pPr algn="ctr"/>
              <a:r>
                <a:rPr lang="ru-RU" sz="700" dirty="0">
                  <a:solidFill>
                    <a:srgbClr val="282A2E"/>
                  </a:solidFill>
                </a:rPr>
                <a:t>222/49/49</a:t>
              </a:r>
              <a:endParaRPr lang="en-US" sz="700" dirty="0">
                <a:solidFill>
                  <a:srgbClr val="282A2E"/>
                </a:solidFill>
              </a:endParaRPr>
            </a:p>
          </p:txBody>
        </p:sp>
        <p:sp>
          <p:nvSpPr>
            <p:cNvPr id="57" name="Овал 56">
              <a:extLst>
                <a:ext uri="{FF2B5EF4-FFF2-40B4-BE49-F238E27FC236}">
                  <a16:creationId xmlns="" xmlns:a16="http://schemas.microsoft.com/office/drawing/2014/main" id="{8719D218-CB25-249A-F27D-E16487B01BF8}"/>
                </a:ext>
              </a:extLst>
            </p:cNvPr>
            <p:cNvSpPr/>
            <p:nvPr userDrawn="1"/>
          </p:nvSpPr>
          <p:spPr>
            <a:xfrm>
              <a:off x="15435249" y="4483507"/>
              <a:ext cx="300625" cy="300625"/>
            </a:xfrm>
            <a:prstGeom prst="ellipse">
              <a:avLst/>
            </a:prstGeom>
            <a:solidFill>
              <a:srgbClr val="E6B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F0663A02-175D-7954-BF83-0C9F07AA5992}"/>
                </a:ext>
              </a:extLst>
            </p:cNvPr>
            <p:cNvSpPr txBox="1"/>
            <p:nvPr userDrawn="1"/>
          </p:nvSpPr>
          <p:spPr>
            <a:xfrm>
              <a:off x="15160788" y="4756462"/>
              <a:ext cx="849547" cy="200055"/>
            </a:xfrm>
            <a:prstGeom prst="rect">
              <a:avLst/>
            </a:prstGeom>
            <a:noFill/>
          </p:spPr>
          <p:txBody>
            <a:bodyPr wrap="square" rtlCol="0">
              <a:spAutoFit/>
            </a:bodyPr>
            <a:lstStyle/>
            <a:p>
              <a:pPr algn="ctr"/>
              <a:r>
                <a:rPr lang="ru-RU" sz="700" dirty="0">
                  <a:solidFill>
                    <a:srgbClr val="282A2E"/>
                  </a:solidFill>
                </a:rPr>
                <a:t>230/176/168</a:t>
              </a:r>
              <a:endParaRPr lang="en-US" sz="700" dirty="0">
                <a:solidFill>
                  <a:srgbClr val="282A2E"/>
                </a:solidFill>
              </a:endParaRPr>
            </a:p>
          </p:txBody>
        </p:sp>
      </p:grpSp>
      <p:sp>
        <p:nvSpPr>
          <p:cNvPr id="59" name="TextBox 58">
            <a:extLst>
              <a:ext uri="{FF2B5EF4-FFF2-40B4-BE49-F238E27FC236}">
                <a16:creationId xmlns="" xmlns:a16="http://schemas.microsoft.com/office/drawing/2014/main" id="{6A1DAEF2-F828-92F9-0A98-8FE2D387635F}"/>
              </a:ext>
            </a:extLst>
          </p:cNvPr>
          <p:cNvSpPr txBox="1"/>
          <p:nvPr userDrawn="1"/>
        </p:nvSpPr>
        <p:spPr>
          <a:xfrm>
            <a:off x="12541026" y="2018544"/>
            <a:ext cx="2742457" cy="246221"/>
          </a:xfrm>
          <a:prstGeom prst="rect">
            <a:avLst/>
          </a:prstGeom>
          <a:noFill/>
        </p:spPr>
        <p:txBody>
          <a:bodyPr wrap="square" rtlCol="0">
            <a:spAutoFit/>
          </a:bodyPr>
          <a:lstStyle/>
          <a:p>
            <a:r>
              <a:rPr lang="ru-RU" sz="1000" b="1" dirty="0" err="1">
                <a:solidFill>
                  <a:srgbClr val="282A2E"/>
                </a:solidFill>
              </a:rPr>
              <a:t>Разбеленная</a:t>
            </a:r>
            <a:r>
              <a:rPr lang="ru-RU" sz="1000" b="1" dirty="0">
                <a:solidFill>
                  <a:srgbClr val="282A2E"/>
                </a:solidFill>
              </a:rPr>
              <a:t> палитра</a:t>
            </a:r>
          </a:p>
        </p:txBody>
      </p:sp>
      <p:grpSp>
        <p:nvGrpSpPr>
          <p:cNvPr id="60" name="Группа 59">
            <a:extLst>
              <a:ext uri="{FF2B5EF4-FFF2-40B4-BE49-F238E27FC236}">
                <a16:creationId xmlns="" xmlns:a16="http://schemas.microsoft.com/office/drawing/2014/main" id="{2E48B1E9-5A63-2166-77C5-A8B363BF0455}"/>
              </a:ext>
            </a:extLst>
          </p:cNvPr>
          <p:cNvGrpSpPr/>
          <p:nvPr userDrawn="1"/>
        </p:nvGrpSpPr>
        <p:grpSpPr>
          <a:xfrm>
            <a:off x="12383596" y="2326321"/>
            <a:ext cx="3068292" cy="473010"/>
            <a:chOff x="12383596" y="2326321"/>
            <a:chExt cx="3068292" cy="473010"/>
          </a:xfrm>
        </p:grpSpPr>
        <p:sp>
          <p:nvSpPr>
            <p:cNvPr id="61" name="Овал 60">
              <a:extLst>
                <a:ext uri="{FF2B5EF4-FFF2-40B4-BE49-F238E27FC236}">
                  <a16:creationId xmlns="" xmlns:a16="http://schemas.microsoft.com/office/drawing/2014/main" id="{A725F10F-6768-DD93-BCE7-BF144F6584FB}"/>
                </a:ext>
              </a:extLst>
            </p:cNvPr>
            <p:cNvSpPr/>
            <p:nvPr userDrawn="1"/>
          </p:nvSpPr>
          <p:spPr>
            <a:xfrm>
              <a:off x="12658057" y="2326321"/>
              <a:ext cx="300625" cy="300625"/>
            </a:xfrm>
            <a:prstGeom prst="ellipse">
              <a:avLst/>
            </a:prstGeom>
            <a:solidFill>
              <a:srgbClr val="DED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TextBox 61">
              <a:extLst>
                <a:ext uri="{FF2B5EF4-FFF2-40B4-BE49-F238E27FC236}">
                  <a16:creationId xmlns="" xmlns:a16="http://schemas.microsoft.com/office/drawing/2014/main" id="{D8B45A2B-8F20-2B44-D332-CD6581DF4FF2}"/>
                </a:ext>
              </a:extLst>
            </p:cNvPr>
            <p:cNvSpPr txBox="1"/>
            <p:nvPr userDrawn="1"/>
          </p:nvSpPr>
          <p:spPr>
            <a:xfrm>
              <a:off x="12383596" y="2599276"/>
              <a:ext cx="849547" cy="200055"/>
            </a:xfrm>
            <a:prstGeom prst="rect">
              <a:avLst/>
            </a:prstGeom>
            <a:noFill/>
          </p:spPr>
          <p:txBody>
            <a:bodyPr wrap="square" rtlCol="0">
              <a:spAutoFit/>
            </a:bodyPr>
            <a:lstStyle/>
            <a:p>
              <a:pPr algn="ctr"/>
              <a:r>
                <a:rPr lang="ru-RU" sz="700" dirty="0">
                  <a:solidFill>
                    <a:srgbClr val="282A2E"/>
                  </a:solidFill>
                </a:rPr>
                <a:t>217/216/235</a:t>
              </a:r>
              <a:endParaRPr lang="en-US" sz="700" dirty="0">
                <a:solidFill>
                  <a:srgbClr val="282A2E"/>
                </a:solidFill>
              </a:endParaRPr>
            </a:p>
          </p:txBody>
        </p:sp>
        <p:sp>
          <p:nvSpPr>
            <p:cNvPr id="63" name="Овал 62">
              <a:extLst>
                <a:ext uri="{FF2B5EF4-FFF2-40B4-BE49-F238E27FC236}">
                  <a16:creationId xmlns="" xmlns:a16="http://schemas.microsoft.com/office/drawing/2014/main" id="{5162192A-A299-5099-4ED4-E2D691D863B5}"/>
                </a:ext>
              </a:extLst>
            </p:cNvPr>
            <p:cNvSpPr/>
            <p:nvPr userDrawn="1"/>
          </p:nvSpPr>
          <p:spPr>
            <a:xfrm>
              <a:off x="13193664" y="2326321"/>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a:extLst>
                <a:ext uri="{FF2B5EF4-FFF2-40B4-BE49-F238E27FC236}">
                  <a16:creationId xmlns="" xmlns:a16="http://schemas.microsoft.com/office/drawing/2014/main" id="{85EE2A29-EE76-015F-FAD6-7099A2F71626}"/>
                </a:ext>
              </a:extLst>
            </p:cNvPr>
            <p:cNvSpPr txBox="1"/>
            <p:nvPr userDrawn="1"/>
          </p:nvSpPr>
          <p:spPr>
            <a:xfrm>
              <a:off x="12919203" y="2599276"/>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65" name="Овал 64">
              <a:extLst>
                <a:ext uri="{FF2B5EF4-FFF2-40B4-BE49-F238E27FC236}">
                  <a16:creationId xmlns="" xmlns:a16="http://schemas.microsoft.com/office/drawing/2014/main" id="{D5EA46C1-4A71-CDFB-42C7-E5C59CCB3E5D}"/>
                </a:ext>
              </a:extLst>
            </p:cNvPr>
            <p:cNvSpPr/>
            <p:nvPr userDrawn="1"/>
          </p:nvSpPr>
          <p:spPr>
            <a:xfrm>
              <a:off x="13764811" y="2326321"/>
              <a:ext cx="300625" cy="300625"/>
            </a:xfrm>
            <a:prstGeom prst="ellips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65">
              <a:extLst>
                <a:ext uri="{FF2B5EF4-FFF2-40B4-BE49-F238E27FC236}">
                  <a16:creationId xmlns="" xmlns:a16="http://schemas.microsoft.com/office/drawing/2014/main" id="{03855C1B-34FD-109A-2BB4-5A453ED03E60}"/>
                </a:ext>
              </a:extLst>
            </p:cNvPr>
            <p:cNvSpPr txBox="1"/>
            <p:nvPr userDrawn="1"/>
          </p:nvSpPr>
          <p:spPr>
            <a:xfrm>
              <a:off x="13490350" y="2599276"/>
              <a:ext cx="849547" cy="200055"/>
            </a:xfrm>
            <a:prstGeom prst="rect">
              <a:avLst/>
            </a:prstGeom>
            <a:noFill/>
          </p:spPr>
          <p:txBody>
            <a:bodyPr wrap="square" rtlCol="0">
              <a:spAutoFit/>
            </a:bodyPr>
            <a:lstStyle/>
            <a:p>
              <a:pPr algn="ctr"/>
              <a:r>
                <a:rPr lang="ru-RU" sz="700" dirty="0">
                  <a:solidFill>
                    <a:srgbClr val="282A2E"/>
                  </a:solidFill>
                </a:rPr>
                <a:t>235/235/235</a:t>
              </a:r>
              <a:endParaRPr lang="en-US" sz="700" dirty="0">
                <a:solidFill>
                  <a:srgbClr val="282A2E"/>
                </a:solidFill>
              </a:endParaRPr>
            </a:p>
          </p:txBody>
        </p:sp>
        <p:sp>
          <p:nvSpPr>
            <p:cNvPr id="67" name="Овал 66">
              <a:extLst>
                <a:ext uri="{FF2B5EF4-FFF2-40B4-BE49-F238E27FC236}">
                  <a16:creationId xmlns="" xmlns:a16="http://schemas.microsoft.com/office/drawing/2014/main" id="{86F25E88-5C16-C19C-CD2A-F83B4099EA75}"/>
                </a:ext>
              </a:extLst>
            </p:cNvPr>
            <p:cNvSpPr/>
            <p:nvPr userDrawn="1"/>
          </p:nvSpPr>
          <p:spPr>
            <a:xfrm>
              <a:off x="14323613" y="2326321"/>
              <a:ext cx="300625" cy="300625"/>
            </a:xfrm>
            <a:prstGeom prst="ellipse">
              <a:avLst/>
            </a:prstGeom>
            <a:solidFill>
              <a:srgbClr val="FCD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TextBox 67">
              <a:extLst>
                <a:ext uri="{FF2B5EF4-FFF2-40B4-BE49-F238E27FC236}">
                  <a16:creationId xmlns="" xmlns:a16="http://schemas.microsoft.com/office/drawing/2014/main" id="{D189FEB9-3E95-60DF-ED4A-CF0957BBA5B5}"/>
                </a:ext>
              </a:extLst>
            </p:cNvPr>
            <p:cNvSpPr txBox="1"/>
            <p:nvPr userDrawn="1"/>
          </p:nvSpPr>
          <p:spPr>
            <a:xfrm>
              <a:off x="14049152" y="2599276"/>
              <a:ext cx="849547" cy="200055"/>
            </a:xfrm>
            <a:prstGeom prst="rect">
              <a:avLst/>
            </a:prstGeom>
            <a:noFill/>
          </p:spPr>
          <p:txBody>
            <a:bodyPr wrap="square" rtlCol="0">
              <a:spAutoFit/>
            </a:bodyPr>
            <a:lstStyle/>
            <a:p>
              <a:pPr algn="ctr"/>
              <a:r>
                <a:rPr lang="ru-RU" sz="700" dirty="0">
                  <a:solidFill>
                    <a:srgbClr val="282A2E"/>
                  </a:solidFill>
                </a:rPr>
                <a:t>252/223/215</a:t>
              </a:r>
              <a:endParaRPr lang="en-US" sz="700" dirty="0">
                <a:solidFill>
                  <a:srgbClr val="282A2E"/>
                </a:solidFill>
              </a:endParaRPr>
            </a:p>
          </p:txBody>
        </p:sp>
        <p:sp>
          <p:nvSpPr>
            <p:cNvPr id="69" name="Овал 68">
              <a:extLst>
                <a:ext uri="{FF2B5EF4-FFF2-40B4-BE49-F238E27FC236}">
                  <a16:creationId xmlns="" xmlns:a16="http://schemas.microsoft.com/office/drawing/2014/main" id="{84194F42-9977-01C3-1B51-42DE44DE1284}"/>
                </a:ext>
              </a:extLst>
            </p:cNvPr>
            <p:cNvSpPr/>
            <p:nvPr userDrawn="1"/>
          </p:nvSpPr>
          <p:spPr>
            <a:xfrm>
              <a:off x="14876802" y="2326321"/>
              <a:ext cx="300625" cy="300625"/>
            </a:xfrm>
            <a:prstGeom prst="ellipse">
              <a:avLst/>
            </a:prstGeom>
            <a:solidFill>
              <a:srgbClr val="D3F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299BEEA4-6B71-743C-6922-BE1FF93E30FA}"/>
                </a:ext>
              </a:extLst>
            </p:cNvPr>
            <p:cNvSpPr txBox="1"/>
            <p:nvPr userDrawn="1"/>
          </p:nvSpPr>
          <p:spPr>
            <a:xfrm>
              <a:off x="14602341" y="2599276"/>
              <a:ext cx="849547" cy="200055"/>
            </a:xfrm>
            <a:prstGeom prst="rect">
              <a:avLst/>
            </a:prstGeom>
            <a:noFill/>
          </p:spPr>
          <p:txBody>
            <a:bodyPr wrap="square" rtlCol="0">
              <a:spAutoFit/>
            </a:bodyPr>
            <a:lstStyle/>
            <a:p>
              <a:pPr algn="ctr"/>
              <a:r>
                <a:rPr lang="ru-RU" sz="700" dirty="0">
                  <a:solidFill>
                    <a:srgbClr val="282A2E"/>
                  </a:solidFill>
                </a:rPr>
                <a:t>211/245/226</a:t>
              </a:r>
              <a:endParaRPr lang="en-US" sz="700" dirty="0">
                <a:solidFill>
                  <a:srgbClr val="282A2E"/>
                </a:solidFill>
              </a:endParaRPr>
            </a:p>
          </p:txBody>
        </p:sp>
      </p:grpSp>
      <p:sp>
        <p:nvSpPr>
          <p:cNvPr id="71" name="TextBox 70">
            <a:extLst>
              <a:ext uri="{FF2B5EF4-FFF2-40B4-BE49-F238E27FC236}">
                <a16:creationId xmlns="" xmlns:a16="http://schemas.microsoft.com/office/drawing/2014/main" id="{1A333997-8BF6-43AB-AEFC-4F6717673860}"/>
              </a:ext>
            </a:extLst>
          </p:cNvPr>
          <p:cNvSpPr txBox="1"/>
          <p:nvPr userDrawn="1"/>
        </p:nvSpPr>
        <p:spPr>
          <a:xfrm>
            <a:off x="12558019" y="2840075"/>
            <a:ext cx="2742457" cy="246221"/>
          </a:xfrm>
          <a:prstGeom prst="rect">
            <a:avLst/>
          </a:prstGeom>
          <a:noFill/>
        </p:spPr>
        <p:txBody>
          <a:bodyPr wrap="square" rtlCol="0">
            <a:spAutoFit/>
          </a:bodyPr>
          <a:lstStyle/>
          <a:p>
            <a:r>
              <a:rPr lang="ru-RU" sz="1000" b="1" dirty="0">
                <a:solidFill>
                  <a:srgbClr val="282A2E"/>
                </a:solidFill>
              </a:rPr>
              <a:t>Палитра для картограмм</a:t>
            </a:r>
          </a:p>
        </p:txBody>
      </p:sp>
      <p:grpSp>
        <p:nvGrpSpPr>
          <p:cNvPr id="72" name="Группа 71">
            <a:extLst>
              <a:ext uri="{FF2B5EF4-FFF2-40B4-BE49-F238E27FC236}">
                <a16:creationId xmlns="" xmlns:a16="http://schemas.microsoft.com/office/drawing/2014/main" id="{EB981A98-1A8F-537B-C1CD-B9E798012123}"/>
              </a:ext>
            </a:extLst>
          </p:cNvPr>
          <p:cNvGrpSpPr/>
          <p:nvPr userDrawn="1"/>
        </p:nvGrpSpPr>
        <p:grpSpPr>
          <a:xfrm>
            <a:off x="12383596" y="3147852"/>
            <a:ext cx="3626739" cy="473010"/>
            <a:chOff x="12383596" y="3147852"/>
            <a:chExt cx="3626739" cy="473010"/>
          </a:xfrm>
        </p:grpSpPr>
        <p:sp>
          <p:nvSpPr>
            <p:cNvPr id="73" name="Овал 72">
              <a:extLst>
                <a:ext uri="{FF2B5EF4-FFF2-40B4-BE49-F238E27FC236}">
                  <a16:creationId xmlns="" xmlns:a16="http://schemas.microsoft.com/office/drawing/2014/main" id="{458D4886-9F48-1D99-AB3C-AEF765DBCFCC}"/>
                </a:ext>
              </a:extLst>
            </p:cNvPr>
            <p:cNvSpPr/>
            <p:nvPr userDrawn="1"/>
          </p:nvSpPr>
          <p:spPr>
            <a:xfrm>
              <a:off x="12658057" y="3147852"/>
              <a:ext cx="300625" cy="300625"/>
            </a:xfrm>
            <a:prstGeom prst="ellipse">
              <a:avLst/>
            </a:prstGeom>
            <a:solidFill>
              <a:srgbClr val="36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TextBox 73">
              <a:extLst>
                <a:ext uri="{FF2B5EF4-FFF2-40B4-BE49-F238E27FC236}">
                  <a16:creationId xmlns="" xmlns:a16="http://schemas.microsoft.com/office/drawing/2014/main" id="{E8F3EFB4-8DFD-1748-02F1-58F1C2B7D22B}"/>
                </a:ext>
              </a:extLst>
            </p:cNvPr>
            <p:cNvSpPr txBox="1"/>
            <p:nvPr userDrawn="1"/>
          </p:nvSpPr>
          <p:spPr>
            <a:xfrm>
              <a:off x="12383596" y="3420807"/>
              <a:ext cx="849547" cy="200055"/>
            </a:xfrm>
            <a:prstGeom prst="rect">
              <a:avLst/>
            </a:prstGeom>
            <a:noFill/>
          </p:spPr>
          <p:txBody>
            <a:bodyPr wrap="square" rtlCol="0">
              <a:spAutoFit/>
            </a:bodyPr>
            <a:lstStyle/>
            <a:p>
              <a:pPr algn="ctr"/>
              <a:r>
                <a:rPr lang="ru-RU" sz="700" dirty="0">
                  <a:solidFill>
                    <a:srgbClr val="282A2E"/>
                  </a:solidFill>
                </a:rPr>
                <a:t>54/49/148</a:t>
              </a:r>
              <a:endParaRPr lang="en-US" sz="700" dirty="0">
                <a:solidFill>
                  <a:srgbClr val="282A2E"/>
                </a:solidFill>
              </a:endParaRPr>
            </a:p>
          </p:txBody>
        </p:sp>
        <p:sp>
          <p:nvSpPr>
            <p:cNvPr id="75" name="Овал 74">
              <a:extLst>
                <a:ext uri="{FF2B5EF4-FFF2-40B4-BE49-F238E27FC236}">
                  <a16:creationId xmlns="" xmlns:a16="http://schemas.microsoft.com/office/drawing/2014/main" id="{8B412663-1269-6393-40D0-5E66DD19D354}"/>
                </a:ext>
              </a:extLst>
            </p:cNvPr>
            <p:cNvSpPr/>
            <p:nvPr userDrawn="1"/>
          </p:nvSpPr>
          <p:spPr>
            <a:xfrm>
              <a:off x="13193664" y="3147852"/>
              <a:ext cx="300625" cy="3006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TextBox 75">
              <a:extLst>
                <a:ext uri="{FF2B5EF4-FFF2-40B4-BE49-F238E27FC236}">
                  <a16:creationId xmlns="" xmlns:a16="http://schemas.microsoft.com/office/drawing/2014/main" id="{3111AFE0-56D1-0CF6-67EA-D8412A26054A}"/>
                </a:ext>
              </a:extLst>
            </p:cNvPr>
            <p:cNvSpPr txBox="1"/>
            <p:nvPr userDrawn="1"/>
          </p:nvSpPr>
          <p:spPr>
            <a:xfrm>
              <a:off x="12919203" y="3420807"/>
              <a:ext cx="849547" cy="200055"/>
            </a:xfrm>
            <a:prstGeom prst="rect">
              <a:avLst/>
            </a:prstGeom>
            <a:noFill/>
          </p:spPr>
          <p:txBody>
            <a:bodyPr wrap="square" rtlCol="0">
              <a:spAutoFit/>
            </a:bodyPr>
            <a:lstStyle/>
            <a:p>
              <a:pPr algn="ctr"/>
              <a:r>
                <a:rPr lang="ru-RU" sz="700" dirty="0">
                  <a:solidFill>
                    <a:srgbClr val="282A2E"/>
                  </a:solidFill>
                </a:rPr>
                <a:t>52/1</a:t>
              </a:r>
              <a:r>
                <a:rPr lang="en-US" sz="700" dirty="0">
                  <a:solidFill>
                    <a:srgbClr val="282A2E"/>
                  </a:solidFill>
                </a:rPr>
                <a:t>1</a:t>
              </a:r>
              <a:r>
                <a:rPr lang="ru-RU" sz="700" dirty="0">
                  <a:solidFill>
                    <a:srgbClr val="282A2E"/>
                  </a:solidFill>
                </a:rPr>
                <a:t>1/194</a:t>
              </a:r>
              <a:endParaRPr lang="en-US" sz="700" dirty="0">
                <a:solidFill>
                  <a:srgbClr val="282A2E"/>
                </a:solidFill>
              </a:endParaRPr>
            </a:p>
          </p:txBody>
        </p:sp>
        <p:sp>
          <p:nvSpPr>
            <p:cNvPr id="77" name="Овал 76">
              <a:extLst>
                <a:ext uri="{FF2B5EF4-FFF2-40B4-BE49-F238E27FC236}">
                  <a16:creationId xmlns="" xmlns:a16="http://schemas.microsoft.com/office/drawing/2014/main" id="{51533FCE-1E8B-DC97-0D36-020255937D30}"/>
                </a:ext>
              </a:extLst>
            </p:cNvPr>
            <p:cNvSpPr/>
            <p:nvPr userDrawn="1"/>
          </p:nvSpPr>
          <p:spPr>
            <a:xfrm>
              <a:off x="13764811" y="3147852"/>
              <a:ext cx="300625" cy="3006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TextBox 77">
              <a:extLst>
                <a:ext uri="{FF2B5EF4-FFF2-40B4-BE49-F238E27FC236}">
                  <a16:creationId xmlns="" xmlns:a16="http://schemas.microsoft.com/office/drawing/2014/main" id="{9523F5BD-2750-3C7D-FC41-3ED5FBC657F6}"/>
                </a:ext>
              </a:extLst>
            </p:cNvPr>
            <p:cNvSpPr txBox="1"/>
            <p:nvPr userDrawn="1"/>
          </p:nvSpPr>
          <p:spPr>
            <a:xfrm>
              <a:off x="13490350" y="3420807"/>
              <a:ext cx="849547" cy="200055"/>
            </a:xfrm>
            <a:prstGeom prst="rect">
              <a:avLst/>
            </a:prstGeom>
            <a:noFill/>
          </p:spPr>
          <p:txBody>
            <a:bodyPr wrap="square" rtlCol="0">
              <a:spAutoFit/>
            </a:bodyPr>
            <a:lstStyle/>
            <a:p>
              <a:pPr algn="ctr"/>
              <a:r>
                <a:rPr lang="ru-RU" sz="700" dirty="0">
                  <a:solidFill>
                    <a:srgbClr val="282A2E"/>
                  </a:solidFill>
                </a:rPr>
                <a:t>125/187/252</a:t>
              </a:r>
              <a:endParaRPr lang="en-US" sz="700" dirty="0">
                <a:solidFill>
                  <a:srgbClr val="282A2E"/>
                </a:solidFill>
              </a:endParaRPr>
            </a:p>
          </p:txBody>
        </p:sp>
        <p:sp>
          <p:nvSpPr>
            <p:cNvPr id="79" name="Овал 78">
              <a:extLst>
                <a:ext uri="{FF2B5EF4-FFF2-40B4-BE49-F238E27FC236}">
                  <a16:creationId xmlns="" xmlns:a16="http://schemas.microsoft.com/office/drawing/2014/main" id="{19847533-EA27-04F3-00CB-941445B744DF}"/>
                </a:ext>
              </a:extLst>
            </p:cNvPr>
            <p:cNvSpPr/>
            <p:nvPr userDrawn="1"/>
          </p:nvSpPr>
          <p:spPr>
            <a:xfrm>
              <a:off x="14323613" y="3147852"/>
              <a:ext cx="300625" cy="300625"/>
            </a:xfrm>
            <a:prstGeom prst="ellipse">
              <a:avLst/>
            </a:prstGeom>
            <a:solidFill>
              <a:srgbClr val="A9D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TextBox 79">
              <a:extLst>
                <a:ext uri="{FF2B5EF4-FFF2-40B4-BE49-F238E27FC236}">
                  <a16:creationId xmlns="" xmlns:a16="http://schemas.microsoft.com/office/drawing/2014/main" id="{FA3AF7B5-5F14-5D17-8D18-C9D085A2D8FD}"/>
                </a:ext>
              </a:extLst>
            </p:cNvPr>
            <p:cNvSpPr txBox="1"/>
            <p:nvPr userDrawn="1"/>
          </p:nvSpPr>
          <p:spPr>
            <a:xfrm>
              <a:off x="14049152" y="3420807"/>
              <a:ext cx="849547" cy="200055"/>
            </a:xfrm>
            <a:prstGeom prst="rect">
              <a:avLst/>
            </a:prstGeom>
            <a:noFill/>
          </p:spPr>
          <p:txBody>
            <a:bodyPr wrap="square" rtlCol="0">
              <a:spAutoFit/>
            </a:bodyPr>
            <a:lstStyle/>
            <a:p>
              <a:pPr algn="ctr"/>
              <a:r>
                <a:rPr lang="ru-RU" sz="700" dirty="0">
                  <a:solidFill>
                    <a:srgbClr val="282A2E"/>
                  </a:solidFill>
                </a:rPr>
                <a:t>169/211/253</a:t>
              </a:r>
              <a:endParaRPr lang="en-US" sz="700" dirty="0">
                <a:solidFill>
                  <a:srgbClr val="282A2E"/>
                </a:solidFill>
              </a:endParaRPr>
            </a:p>
          </p:txBody>
        </p:sp>
        <p:sp>
          <p:nvSpPr>
            <p:cNvPr id="81" name="Овал 80">
              <a:extLst>
                <a:ext uri="{FF2B5EF4-FFF2-40B4-BE49-F238E27FC236}">
                  <a16:creationId xmlns="" xmlns:a16="http://schemas.microsoft.com/office/drawing/2014/main" id="{179D3D52-58CB-9CF4-860C-A6E0A5A738F5}"/>
                </a:ext>
              </a:extLst>
            </p:cNvPr>
            <p:cNvSpPr/>
            <p:nvPr userDrawn="1"/>
          </p:nvSpPr>
          <p:spPr>
            <a:xfrm>
              <a:off x="14876802" y="3147852"/>
              <a:ext cx="300625" cy="300625"/>
            </a:xfrm>
            <a:prstGeom prst="ellipse">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TextBox 81">
              <a:extLst>
                <a:ext uri="{FF2B5EF4-FFF2-40B4-BE49-F238E27FC236}">
                  <a16:creationId xmlns="" xmlns:a16="http://schemas.microsoft.com/office/drawing/2014/main" id="{2B201638-5F8B-70A9-E548-445C928E4FF0}"/>
                </a:ext>
              </a:extLst>
            </p:cNvPr>
            <p:cNvSpPr txBox="1"/>
            <p:nvPr userDrawn="1"/>
          </p:nvSpPr>
          <p:spPr>
            <a:xfrm>
              <a:off x="14602341" y="3420807"/>
              <a:ext cx="849547" cy="200055"/>
            </a:xfrm>
            <a:prstGeom prst="rect">
              <a:avLst/>
            </a:prstGeom>
            <a:noFill/>
          </p:spPr>
          <p:txBody>
            <a:bodyPr wrap="square" rtlCol="0">
              <a:spAutoFit/>
            </a:bodyPr>
            <a:lstStyle/>
            <a:p>
              <a:pPr algn="ctr"/>
              <a:r>
                <a:rPr lang="ru-RU" sz="700" dirty="0">
                  <a:solidFill>
                    <a:srgbClr val="282A2E"/>
                  </a:solidFill>
                </a:rPr>
                <a:t>207/232/255</a:t>
              </a:r>
              <a:endParaRPr lang="en-US" sz="700" dirty="0">
                <a:solidFill>
                  <a:srgbClr val="282A2E"/>
                </a:solidFill>
              </a:endParaRPr>
            </a:p>
          </p:txBody>
        </p:sp>
        <p:sp>
          <p:nvSpPr>
            <p:cNvPr id="83" name="Овал 82">
              <a:extLst>
                <a:ext uri="{FF2B5EF4-FFF2-40B4-BE49-F238E27FC236}">
                  <a16:creationId xmlns="" xmlns:a16="http://schemas.microsoft.com/office/drawing/2014/main" id="{69B6B319-AA1A-7605-1ADC-C2F4B427C226}"/>
                </a:ext>
              </a:extLst>
            </p:cNvPr>
            <p:cNvSpPr/>
            <p:nvPr userDrawn="1"/>
          </p:nvSpPr>
          <p:spPr>
            <a:xfrm>
              <a:off x="15435249" y="3147852"/>
              <a:ext cx="300625" cy="30062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Box 83">
              <a:extLst>
                <a:ext uri="{FF2B5EF4-FFF2-40B4-BE49-F238E27FC236}">
                  <a16:creationId xmlns="" xmlns:a16="http://schemas.microsoft.com/office/drawing/2014/main" id="{7AE7B183-676C-3A49-C76B-59B95F0AFF6D}"/>
                </a:ext>
              </a:extLst>
            </p:cNvPr>
            <p:cNvSpPr txBox="1"/>
            <p:nvPr userDrawn="1"/>
          </p:nvSpPr>
          <p:spPr>
            <a:xfrm>
              <a:off x="15160788" y="3420807"/>
              <a:ext cx="849547" cy="200055"/>
            </a:xfrm>
            <a:prstGeom prst="rect">
              <a:avLst/>
            </a:prstGeom>
            <a:noFill/>
          </p:spPr>
          <p:txBody>
            <a:bodyPr wrap="square" rtlCol="0">
              <a:spAutoFit/>
            </a:bodyPr>
            <a:lstStyle/>
            <a:p>
              <a:pPr algn="ctr"/>
              <a:r>
                <a:rPr lang="ru-RU" sz="700" dirty="0">
                  <a:solidFill>
                    <a:srgbClr val="282A2E"/>
                  </a:solidFill>
                </a:rPr>
                <a:t>191/191/191</a:t>
              </a:r>
              <a:endParaRPr lang="en-US" sz="700" dirty="0">
                <a:solidFill>
                  <a:srgbClr val="282A2E"/>
                </a:solidFill>
              </a:endParaRPr>
            </a:p>
          </p:txBody>
        </p:sp>
      </p:grpSp>
    </p:spTree>
    <p:extLst>
      <p:ext uri="{BB962C8B-B14F-4D97-AF65-F5344CB8AC3E}">
        <p14:creationId xmlns:p14="http://schemas.microsoft.com/office/powerpoint/2010/main" val="374225231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slide" Target="slide17.xml"/><Relationship Id="rId1" Type="http://schemas.openxmlformats.org/officeDocument/2006/relationships/slideLayout" Target="../slideLayouts/slideLayout19.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30.xml"/><Relationship Id="rId7" Type="http://schemas.openxmlformats.org/officeDocument/2006/relationships/image" Target="../media/image8.png"/><Relationship Id="rId2" Type="http://schemas.openxmlformats.org/officeDocument/2006/relationships/slide" Target="slide29.xml"/><Relationship Id="rId1" Type="http://schemas.openxmlformats.org/officeDocument/2006/relationships/slideLayout" Target="../slideLayouts/slideLayout19.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osstat.gov.ru/" TargetMode="External"/><Relationship Id="rId1" Type="http://schemas.openxmlformats.org/officeDocument/2006/relationships/slideLayout" Target="../slideLayouts/slideLayout9.xml"/><Relationship Id="rId6" Type="http://schemas.openxmlformats.org/officeDocument/2006/relationships/image" Target="../media/image17.gif"/><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ebsbor.rosstat.gov.ru/online/inf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a:extLst>
              <a:ext uri="{FF2B5EF4-FFF2-40B4-BE49-F238E27FC236}">
                <a16:creationId xmlns="" xmlns:a16="http://schemas.microsoft.com/office/drawing/2014/main" id="{3471FBAD-C496-FF19-C20E-DD282AC754B6}"/>
              </a:ext>
            </a:extLst>
          </p:cNvPr>
          <p:cNvSpPr>
            <a:spLocks noGrp="1"/>
          </p:cNvSpPr>
          <p:nvPr>
            <p:ph type="subTitle" idx="1"/>
          </p:nvPr>
        </p:nvSpPr>
        <p:spPr>
          <a:xfrm>
            <a:off x="925438" y="3267945"/>
            <a:ext cx="6730584" cy="963233"/>
          </a:xfrm>
        </p:spPr>
        <p:txBody>
          <a:bodyPr>
            <a:normAutofit fontScale="25000" lnSpcReduction="20000"/>
          </a:bodyPr>
          <a:lstStyle/>
          <a:p>
            <a:pPr>
              <a:lnSpc>
                <a:spcPct val="120000"/>
              </a:lnSpc>
              <a:spcBef>
                <a:spcPts val="0"/>
              </a:spcBef>
            </a:pPr>
            <a:r>
              <a:rPr lang="ru-RU" sz="8000" dirty="0"/>
              <a:t>«Показатели для оценки эффективности деятельности органов местного самоуправления муниципальных, городских округов и муниципальных районов» </a:t>
            </a:r>
            <a:br>
              <a:rPr lang="ru-RU" sz="8000" dirty="0"/>
            </a:br>
            <a:r>
              <a:rPr lang="ru-RU" sz="8000" dirty="0"/>
              <a:t>за 2023 год</a:t>
            </a:r>
          </a:p>
          <a:p>
            <a:endParaRPr lang="ru-RU" dirty="0"/>
          </a:p>
        </p:txBody>
      </p:sp>
      <p:sp>
        <p:nvSpPr>
          <p:cNvPr id="3" name="Заголовок 2">
            <a:extLst>
              <a:ext uri="{FF2B5EF4-FFF2-40B4-BE49-F238E27FC236}">
                <a16:creationId xmlns="" xmlns:a16="http://schemas.microsoft.com/office/drawing/2014/main" id="{A6E8BF3E-492B-EDC1-33F2-07A2A7A7AE33}"/>
              </a:ext>
            </a:extLst>
          </p:cNvPr>
          <p:cNvSpPr>
            <a:spLocks noGrp="1"/>
          </p:cNvSpPr>
          <p:nvPr>
            <p:ph type="title"/>
          </p:nvPr>
        </p:nvSpPr>
        <p:spPr/>
        <p:txBody>
          <a:bodyPr/>
          <a:lstStyle/>
          <a:p>
            <a:r>
              <a:rPr lang="ru-RU" dirty="0"/>
              <a:t>ПРИЛОЖЕНИЕ К ФОРМЕ № 1-МО</a:t>
            </a:r>
          </a:p>
        </p:txBody>
      </p:sp>
      <p:sp>
        <p:nvSpPr>
          <p:cNvPr id="6" name="Дата 5">
            <a:extLst>
              <a:ext uri="{FF2B5EF4-FFF2-40B4-BE49-F238E27FC236}">
                <a16:creationId xmlns="" xmlns:a16="http://schemas.microsoft.com/office/drawing/2014/main" id="{9F7CE3F0-1C92-9A85-D9DA-A63A295E1875}"/>
              </a:ext>
            </a:extLst>
          </p:cNvPr>
          <p:cNvSpPr>
            <a:spLocks noGrp="1"/>
          </p:cNvSpPr>
          <p:nvPr>
            <p:ph type="dt" sz="half" idx="10"/>
          </p:nvPr>
        </p:nvSpPr>
        <p:spPr/>
        <p:txBody>
          <a:bodyPr/>
          <a:lstStyle/>
          <a:p>
            <a:fld id="{5D3D2A3A-A993-4787-BE22-B522074098FC}" type="datetime1">
              <a:rPr lang="ru-RU" smtClean="0"/>
              <a:t>13.02.2024</a:t>
            </a:fld>
            <a:endParaRPr lang="ru-RU" dirty="0"/>
          </a:p>
        </p:txBody>
      </p:sp>
      <p:sp>
        <p:nvSpPr>
          <p:cNvPr id="7" name="Нижний колонтитул 6">
            <a:extLst>
              <a:ext uri="{FF2B5EF4-FFF2-40B4-BE49-F238E27FC236}">
                <a16:creationId xmlns="" xmlns:a16="http://schemas.microsoft.com/office/drawing/2014/main" id="{A85440EF-18ED-39D6-3BE0-331ACAA6F113}"/>
              </a:ext>
            </a:extLst>
          </p:cNvPr>
          <p:cNvSpPr>
            <a:spLocks noGrp="1"/>
          </p:cNvSpPr>
          <p:nvPr>
            <p:ph type="ftr" sz="quarter" idx="11"/>
          </p:nvPr>
        </p:nvSpPr>
        <p:spPr>
          <a:xfrm>
            <a:off x="2051539" y="5810748"/>
            <a:ext cx="5454853" cy="332358"/>
          </a:xfrm>
        </p:spPr>
        <p:txBody>
          <a:bodyPr/>
          <a:lstStyle/>
          <a:p>
            <a:r>
              <a:rPr lang="ru-RU" dirty="0"/>
              <a:t>Отдел сводных статистических работ и общественных связей </a:t>
            </a:r>
          </a:p>
        </p:txBody>
      </p:sp>
    </p:spTree>
    <p:extLst>
      <p:ext uri="{BB962C8B-B14F-4D97-AF65-F5344CB8AC3E}">
        <p14:creationId xmlns:p14="http://schemas.microsoft.com/office/powerpoint/2010/main" val="217877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7">
            <a:extLst>
              <a:ext uri="{FF2B5EF4-FFF2-40B4-BE49-F238E27FC236}">
                <a16:creationId xmlns="" xmlns:a16="http://schemas.microsoft.com/office/drawing/2014/main" id="{78C00963-C6A8-A0A0-F863-157112FB007C}"/>
              </a:ext>
            </a:extLst>
          </p:cNvPr>
          <p:cNvSpPr>
            <a:spLocks noGrp="1"/>
          </p:cNvSpPr>
          <p:nvPr>
            <p:ph type="title"/>
          </p:nvPr>
        </p:nvSpPr>
        <p:spPr>
          <a:xfrm>
            <a:off x="599661" y="397564"/>
            <a:ext cx="9518374" cy="403232"/>
          </a:xfrm>
          <a:prstGeom prst="rect">
            <a:avLst/>
          </a:prstGeom>
        </p:spPr>
        <p:txBody>
          <a:bodyPr>
            <a:normAutofit/>
          </a:bodyPr>
          <a:lstStyle/>
          <a:p>
            <a:r>
              <a:rPr lang="ru-RU" sz="2200" dirty="0"/>
              <a:t>ПРИЛОЖЕНИЕ К ФОРМЕ № 1-МО</a:t>
            </a:r>
            <a:endParaRPr lang="ru-RU" sz="2200" dirty="0">
              <a:solidFill>
                <a:srgbClr val="282A2E"/>
              </a:solidFill>
            </a:endParaRPr>
          </a:p>
        </p:txBody>
      </p:sp>
      <p:sp>
        <p:nvSpPr>
          <p:cNvPr id="2" name="Нижний колонтитул 34">
            <a:extLst>
              <a:ext uri="{FF2B5EF4-FFF2-40B4-BE49-F238E27FC236}">
                <a16:creationId xmlns="" xmlns:a16="http://schemas.microsoft.com/office/drawing/2014/main" id="{4FB27CA9-5263-4036-D600-FB1F46362DFB}"/>
              </a:ext>
            </a:extLst>
          </p:cNvPr>
          <p:cNvSpPr>
            <a:spLocks noGrp="1"/>
          </p:cNvSpPr>
          <p:nvPr>
            <p:ph type="ftr" sz="quarter" idx="11"/>
          </p:nvPr>
        </p:nvSpPr>
        <p:spPr>
          <a:xfrm>
            <a:off x="320183" y="6448271"/>
            <a:ext cx="10219315" cy="365125"/>
          </a:xfrm>
          <a:prstGeom prst="rect">
            <a:avLst/>
          </a:prstGeom>
        </p:spPr>
        <p:txBody>
          <a:bodyPr/>
          <a:lstStyle/>
          <a:p>
            <a:r>
              <a:rPr lang="ru-RU" dirty="0"/>
              <a:t>бланк формы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973" y="760096"/>
            <a:ext cx="9849346" cy="569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829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11">
            <a:extLst>
              <a:ext uri="{FF2B5EF4-FFF2-40B4-BE49-F238E27FC236}">
                <a16:creationId xmlns="" xmlns:a16="http://schemas.microsoft.com/office/drawing/2014/main" id="{8C8F1826-F1BF-9BA0-2C0F-5B26BFFE69E9}"/>
              </a:ext>
            </a:extLst>
          </p:cNvPr>
          <p:cNvGraphicFramePr>
            <a:graphicFrameLocks noGrp="1"/>
          </p:cNvGraphicFramePr>
          <p:nvPr>
            <p:extLst>
              <p:ext uri="{D42A27DB-BD31-4B8C-83A1-F6EECF244321}">
                <p14:modId xmlns:p14="http://schemas.microsoft.com/office/powerpoint/2010/main" val="2567051681"/>
              </p:ext>
            </p:extLst>
          </p:nvPr>
        </p:nvGraphicFramePr>
        <p:xfrm>
          <a:off x="695324" y="1089502"/>
          <a:ext cx="7782103" cy="5012195"/>
        </p:xfrm>
        <a:graphic>
          <a:graphicData uri="http://schemas.openxmlformats.org/drawingml/2006/table">
            <a:tbl>
              <a:tblPr firstRow="1" bandRow="1">
                <a:tableStyleId>{5C22544A-7EE6-4342-B048-85BDC9FD1C3A}</a:tableStyleId>
              </a:tblPr>
              <a:tblGrid>
                <a:gridCol w="577999">
                  <a:extLst>
                    <a:ext uri="{9D8B030D-6E8A-4147-A177-3AD203B41FA5}">
                      <a16:colId xmlns="" xmlns:a16="http://schemas.microsoft.com/office/drawing/2014/main" val="20000"/>
                    </a:ext>
                  </a:extLst>
                </a:gridCol>
                <a:gridCol w="5170206">
                  <a:extLst>
                    <a:ext uri="{9D8B030D-6E8A-4147-A177-3AD203B41FA5}">
                      <a16:colId xmlns="" xmlns:a16="http://schemas.microsoft.com/office/drawing/2014/main" val="1391098362"/>
                    </a:ext>
                  </a:extLst>
                </a:gridCol>
                <a:gridCol w="1093862">
                  <a:extLst>
                    <a:ext uri="{9D8B030D-6E8A-4147-A177-3AD203B41FA5}">
                      <a16:colId xmlns="" xmlns:a16="http://schemas.microsoft.com/office/drawing/2014/main" val="955171957"/>
                    </a:ext>
                  </a:extLst>
                </a:gridCol>
                <a:gridCol w="940036">
                  <a:extLst>
                    <a:ext uri="{9D8B030D-6E8A-4147-A177-3AD203B41FA5}">
                      <a16:colId xmlns="" xmlns:a16="http://schemas.microsoft.com/office/drawing/2014/main" val="3226009253"/>
                    </a:ext>
                  </a:extLst>
                </a:gridCol>
              </a:tblGrid>
              <a:tr h="542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a:t>
                      </a:r>
                      <a:r>
                        <a:rPr lang="en-US" sz="1000" b="1" kern="1200" spc="-10" dirty="0">
                          <a:solidFill>
                            <a:schemeClr val="tx1"/>
                          </a:solidFill>
                          <a:latin typeface="+mn-lt"/>
                          <a:ea typeface="+mn-ea"/>
                          <a:cs typeface="Arial"/>
                        </a:rPr>
                        <a:t/>
                      </a:r>
                      <a:br>
                        <a:rPr lang="en-US" sz="1000" b="1" kern="1200" spc="-10" dirty="0">
                          <a:solidFill>
                            <a:schemeClr val="tx1"/>
                          </a:solidFill>
                          <a:latin typeface="+mn-lt"/>
                          <a:ea typeface="+mn-ea"/>
                          <a:cs typeface="Arial"/>
                        </a:rPr>
                      </a:br>
                      <a:r>
                        <a:rPr lang="ru-RU" sz="1000" b="1" kern="1200" spc="-10" dirty="0">
                          <a:solidFill>
                            <a:schemeClr val="tx1"/>
                          </a:solidFill>
                          <a:latin typeface="+mn-lt"/>
                          <a:ea typeface="+mn-ea"/>
                          <a:cs typeface="Arial"/>
                        </a:rPr>
                        <a:t>строки</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Наименование показателя</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Наименование показателя</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За отчетный год</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2938857036"/>
                  </a:ext>
                </a:extLst>
              </a:tr>
              <a:tr h="196553">
                <a:tc>
                  <a:txBody>
                    <a:bodyPr/>
                    <a:lstStyle/>
                    <a:p>
                      <a:pPr marL="0" indent="0" algn="ctr" defTabSz="914400" rtl="0" eaLnBrk="1" latinLnBrk="0" hangingPunct="1">
                        <a:lnSpc>
                          <a:spcPct val="100000"/>
                        </a:lnSpc>
                        <a:spcBef>
                          <a:spcPts val="0"/>
                        </a:spcBef>
                      </a:pPr>
                      <a:r>
                        <a:rPr lang="ru-RU" sz="1000" kern="1200" dirty="0" smtClean="0">
                          <a:solidFill>
                            <a:schemeClr val="dk1"/>
                          </a:solidFill>
                          <a:latin typeface="+mn-lt"/>
                          <a:ea typeface="+mn-ea"/>
                          <a:cs typeface="+mn-cs"/>
                        </a:rPr>
                        <a:t>1</a:t>
                      </a:r>
                      <a:endParaRPr lang="ru-RU" sz="1000" kern="1200" dirty="0">
                        <a:solidFill>
                          <a:schemeClr val="dk1"/>
                        </a:solidFill>
                        <a:latin typeface="+mn-lt"/>
                        <a:ea typeface="+mn-ea"/>
                        <a:cs typeface="+mn-cs"/>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spcBef>
                          <a:spcPts val="0"/>
                        </a:spcBef>
                        <a:spcAft>
                          <a:spcPts val="0"/>
                        </a:spcAft>
                      </a:pPr>
                      <a:r>
                        <a:rPr lang="ru-RU" sz="1000" kern="1200" dirty="0" smtClean="0">
                          <a:solidFill>
                            <a:schemeClr val="dk1"/>
                          </a:solidFill>
                          <a:latin typeface="+mn-lt"/>
                          <a:ea typeface="+mn-ea"/>
                          <a:cs typeface="+mn-cs"/>
                        </a:rPr>
                        <a:t>2</a:t>
                      </a:r>
                      <a:endParaRPr lang="ru-RU" sz="1000" kern="1200" dirty="0">
                        <a:solidFill>
                          <a:schemeClr val="dk1"/>
                        </a:solidFill>
                        <a:latin typeface="+mn-lt"/>
                        <a:ea typeface="+mn-ea"/>
                        <a:cs typeface="+mn-cs"/>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3</a:t>
                      </a:r>
                      <a:endParaRPr lang="ru-RU" sz="1000" kern="1200" dirty="0">
                        <a:solidFill>
                          <a:schemeClr val="dk1"/>
                        </a:solidFill>
                        <a:latin typeface="+mn-lt"/>
                        <a:ea typeface="+mn-ea"/>
                        <a:cs typeface="+mn-cs"/>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latinLnBrk="0" hangingPunct="1">
                        <a:lnSpc>
                          <a:spcPct val="100000"/>
                        </a:lnSpc>
                        <a:spcBef>
                          <a:spcPts val="0"/>
                        </a:spcBef>
                      </a:pPr>
                      <a:r>
                        <a:rPr lang="ru-RU" sz="1000" kern="1200" dirty="0" smtClean="0">
                          <a:solidFill>
                            <a:schemeClr val="dk1"/>
                          </a:solidFill>
                          <a:latin typeface="+mn-lt"/>
                          <a:ea typeface="+mn-ea"/>
                          <a:cs typeface="+mn-cs"/>
                        </a:rPr>
                        <a:t>4</a:t>
                      </a:r>
                      <a:endParaRPr sz="1000" kern="1200" dirty="0">
                        <a:solidFill>
                          <a:schemeClr val="dk1"/>
                        </a:solidFill>
                        <a:latin typeface="+mn-lt"/>
                        <a:ea typeface="+mn-ea"/>
                        <a:cs typeface="+mn-cs"/>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r>
              <a:tr h="764563">
                <a:tc>
                  <a:txBody>
                    <a:bodyPr/>
                    <a:lstStyle/>
                    <a:p>
                      <a:pPr marL="127000" indent="0" algn="l" defTabSz="914400" rtl="0" eaLnBrk="1" latinLnBrk="0" hangingPunct="1">
                        <a:lnSpc>
                          <a:spcPct val="100000"/>
                        </a:lnSpc>
                        <a:spcBef>
                          <a:spcPts val="240"/>
                        </a:spcBef>
                      </a:pPr>
                      <a:r>
                        <a:rPr lang="ru-RU" sz="1000" kern="1200" dirty="0">
                          <a:solidFill>
                            <a:schemeClr val="dk1"/>
                          </a:solidFill>
                          <a:latin typeface="+mn-lt"/>
                          <a:ea typeface="+mn-ea"/>
                          <a:cs typeface="+mn-cs"/>
                        </a:rPr>
                        <a:t>1</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2" action="ppaction://hlinksldjump"/>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городского округов (муниципального района), в общей численности населения муниципального, городского округов (муниципального района)</a:t>
                      </a:r>
                      <a:endParaRPr lang="ru-RU" sz="1000" kern="1200" dirty="0">
                        <a:solidFill>
                          <a:srgbClr val="282A2E"/>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000" kern="1200" dirty="0" err="1" smtClean="0">
                          <a:solidFill>
                            <a:srgbClr val="282A2E"/>
                          </a:solidFill>
                          <a:latin typeface="+mn-lt"/>
                          <a:ea typeface="+mn-ea"/>
                          <a:cs typeface="Arial"/>
                        </a:rPr>
                        <a:t>проц</a:t>
                      </a:r>
                      <a:endParaRPr lang="ru-RU" sz="1000" kern="1200" dirty="0">
                        <a:solidFill>
                          <a:srgbClr val="282A2E"/>
                        </a:solidFill>
                        <a:latin typeface="+mn-lt"/>
                        <a:ea typeface="+mn-ea"/>
                        <a:cs typeface="Arial"/>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b="1" kern="1200" spc="-25" baseline="0" dirty="0">
                        <a:solidFill>
                          <a:schemeClr val="accent1"/>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71681453"/>
                  </a:ext>
                </a:extLst>
              </a:tr>
              <a:tr h="346959">
                <a:tc>
                  <a:txBody>
                    <a:bodyPr/>
                    <a:lstStyle/>
                    <a:p>
                      <a:pPr marL="127000" indent="0" algn="l" defTabSz="914400" rtl="0" eaLnBrk="1" latinLnBrk="0" hangingPunct="1">
                        <a:lnSpc>
                          <a:spcPct val="100000"/>
                        </a:lnSpc>
                        <a:spcBef>
                          <a:spcPts val="240"/>
                        </a:spcBef>
                      </a:pPr>
                      <a:r>
                        <a:rPr lang="ru-RU" sz="1000" kern="1200" dirty="0">
                          <a:solidFill>
                            <a:schemeClr val="dk1"/>
                          </a:solidFill>
                          <a:latin typeface="+mn-lt"/>
                          <a:ea typeface="+mn-ea"/>
                          <a:cs typeface="+mn-cs"/>
                        </a:rPr>
                        <a:t>2</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3" action="ppaction://hlinksldjump"/>
                        </a:rPr>
                        <a:t>Площадь земельных участков, предоставленных для строительства,  в расчете на 10 тыс. человек населения – всего</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000" kern="1200" dirty="0">
                          <a:solidFill>
                            <a:srgbClr val="282A2E"/>
                          </a:solidFill>
                          <a:latin typeface="+mn-lt"/>
                          <a:ea typeface="+mn-ea"/>
                          <a:cs typeface="Arial"/>
                        </a:rPr>
                        <a:t>га</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b="1" kern="1200" spc="-25" baseline="0" dirty="0">
                        <a:solidFill>
                          <a:schemeClr val="accent1"/>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70170782"/>
                  </a:ext>
                </a:extLst>
              </a:tr>
              <a:tr h="376015">
                <a:tc>
                  <a:txBody>
                    <a:bodyPr/>
                    <a:lstStyle/>
                    <a:p>
                      <a:pPr marL="127000" algn="l">
                        <a:lnSpc>
                          <a:spcPct val="100000"/>
                        </a:lnSpc>
                        <a:spcBef>
                          <a:spcPts val="240"/>
                        </a:spcBef>
                      </a:pPr>
                      <a:r>
                        <a:rPr lang="ru-RU" sz="1000" dirty="0">
                          <a:latin typeface="+mn-lt"/>
                        </a:rPr>
                        <a:t>3</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4" action="ppaction://hlinksldjump"/>
                        </a:rPr>
                        <a:t>из них для жилищного строительства, индивидуального строительства </a:t>
                      </a:r>
                      <a:br>
                        <a:rPr lang="ru-RU" sz="1000" kern="1200" dirty="0">
                          <a:solidFill>
                            <a:srgbClr val="282A2E"/>
                          </a:solidFill>
                          <a:latin typeface="+mn-lt"/>
                          <a:ea typeface="+mn-ea"/>
                          <a:cs typeface="Arial"/>
                          <a:hlinkClick r:id="rId4" action="ppaction://hlinksldjump"/>
                        </a:rPr>
                      </a:br>
                      <a:r>
                        <a:rPr lang="ru-RU" sz="1000" kern="1200" dirty="0">
                          <a:solidFill>
                            <a:srgbClr val="282A2E"/>
                          </a:solidFill>
                          <a:latin typeface="+mn-lt"/>
                          <a:ea typeface="+mn-ea"/>
                          <a:cs typeface="Arial"/>
                          <a:hlinkClick r:id="rId4" action="ppaction://hlinksldjump"/>
                        </a:rPr>
                        <a:t>и комплексного освоения в целях жилищного строительства</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000" kern="1200" dirty="0">
                          <a:solidFill>
                            <a:srgbClr val="282A2E"/>
                          </a:solidFill>
                          <a:latin typeface="+mn-lt"/>
                          <a:ea typeface="+mn-ea"/>
                          <a:cs typeface="Arial"/>
                        </a:rPr>
                        <a:t>га</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18299240"/>
                  </a:ext>
                </a:extLst>
              </a:tr>
              <a:tr h="504202">
                <a:tc>
                  <a:txBody>
                    <a:bodyPr/>
                    <a:lstStyle/>
                    <a:p>
                      <a:pPr marL="127000" algn="l">
                        <a:lnSpc>
                          <a:spcPct val="100000"/>
                        </a:lnSpc>
                        <a:spcBef>
                          <a:spcPts val="645"/>
                        </a:spcBef>
                      </a:pPr>
                      <a:r>
                        <a:rPr lang="ru-RU" sz="1000" dirty="0">
                          <a:latin typeface="+mn-lt"/>
                        </a:rPr>
                        <a:t>4</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5" action="ppaction://hlinksldjump"/>
                        </a:rPr>
                        <a:t>Доля площади земельных участков, являющихся объектами налогообложения земельным налогом, в общей площади территории муниципального, городского округов (муниципального района)</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000" kern="1200" dirty="0" err="1">
                          <a:solidFill>
                            <a:srgbClr val="282A2E"/>
                          </a:solidFill>
                          <a:latin typeface="+mn-lt"/>
                          <a:ea typeface="+mn-ea"/>
                          <a:cs typeface="Arial"/>
                        </a:rPr>
                        <a:t>проц</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35605787"/>
                  </a:ext>
                </a:extLst>
              </a:tr>
              <a:tr h="1014305">
                <a:tc>
                  <a:txBody>
                    <a:bodyPr/>
                    <a:lstStyle/>
                    <a:p>
                      <a:pPr marL="127000" algn="l">
                        <a:lnSpc>
                          <a:spcPct val="100000"/>
                        </a:lnSpc>
                        <a:spcBef>
                          <a:spcPts val="670"/>
                        </a:spcBef>
                      </a:pPr>
                      <a:r>
                        <a:rPr lang="ru-RU" sz="1000" b="0" dirty="0">
                          <a:solidFill>
                            <a:schemeClr val="tx1"/>
                          </a:solidFill>
                          <a:latin typeface="+mn-lt"/>
                        </a:rPr>
                        <a:t>5</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6" action="ppaction://hlinksldjump"/>
                        </a:rPr>
                        <a:t>Площадь земельных участков, предоставленных для строительства, в отношении которых с даты принятия решения о предоставлении земельного участка или подписания протокола о результатах торгов (конкурсов, аукционов) не было получено разрешение на ввод в эксплуатацию:</a:t>
                      </a:r>
                      <a:endParaRPr lang="ru-RU" sz="1000" kern="1200" dirty="0">
                        <a:solidFill>
                          <a:srgbClr val="282A2E"/>
                        </a:solidFill>
                        <a:latin typeface="+mn-lt"/>
                        <a:ea typeface="+mn-ea"/>
                        <a:cs typeface="Arial"/>
                      </a:endParaRPr>
                    </a:p>
                    <a:p>
                      <a:pPr marL="127000" algn="l" defTabSz="914400" rtl="0" eaLnBrk="1" latinLnBrk="0" hangingPunct="1">
                        <a:lnSpc>
                          <a:spcPct val="100000"/>
                        </a:lnSpc>
                        <a:spcBef>
                          <a:spcPts val="240"/>
                        </a:spcBef>
                        <a:spcAft>
                          <a:spcPts val="0"/>
                        </a:spcAft>
                      </a:pPr>
                      <a:endParaRPr lang="ru-RU" sz="1000" kern="1200" dirty="0">
                        <a:solidFill>
                          <a:srgbClr val="282A2E"/>
                        </a:solidFill>
                        <a:latin typeface="+mn-lt"/>
                        <a:ea typeface="+mn-ea"/>
                        <a:cs typeface="Arial"/>
                      </a:endParaRPr>
                    </a:p>
                    <a:p>
                      <a:pPr marL="252000" marR="0" indent="0" algn="l" defTabSz="914400" rtl="0" eaLnBrk="1" fontAlgn="auto" latinLnBrk="0" hangingPunct="1">
                        <a:lnSpc>
                          <a:spcPct val="100000"/>
                        </a:lnSpc>
                        <a:spcBef>
                          <a:spcPts val="240"/>
                        </a:spcBef>
                        <a:spcAft>
                          <a:spcPts val="0"/>
                        </a:spcAft>
                        <a:buClrTx/>
                        <a:buSzTx/>
                        <a:buFontTx/>
                        <a:buNone/>
                        <a:tabLst/>
                        <a:defRPr/>
                      </a:pPr>
                      <a:r>
                        <a:rPr lang="ru-RU" sz="1000" kern="1200" dirty="0">
                          <a:solidFill>
                            <a:srgbClr val="282A2E"/>
                          </a:solidFill>
                          <a:latin typeface="+mn-lt"/>
                          <a:ea typeface="+mn-ea"/>
                          <a:cs typeface="Arial"/>
                          <a:hlinkClick r:id="rId6" action="ppaction://hlinksldjump"/>
                        </a:rPr>
                        <a:t>объектов жилищного строительства </a:t>
                      </a:r>
                      <a:r>
                        <a:rPr lang="ru-RU" sz="1000" kern="1200" dirty="0">
                          <a:solidFill>
                            <a:srgbClr val="282A2E"/>
                          </a:solidFill>
                          <a:latin typeface="+mn-lt"/>
                          <a:ea typeface="+mn-ea"/>
                          <a:cs typeface="Arial"/>
                          <a:sym typeface="Symbol"/>
                          <a:hlinkClick r:id="rId6" action="ppaction://hlinksldjump"/>
                        </a:rPr>
                        <a:t></a:t>
                      </a:r>
                      <a:r>
                        <a:rPr lang="ru-RU" sz="1000" kern="1200" dirty="0">
                          <a:solidFill>
                            <a:srgbClr val="282A2E"/>
                          </a:solidFill>
                          <a:latin typeface="+mn-lt"/>
                          <a:ea typeface="+mn-ea"/>
                          <a:cs typeface="Arial"/>
                          <a:hlinkClick r:id="rId6" action="ppaction://hlinksldjump"/>
                        </a:rPr>
                        <a:t> в течение трех лет</a:t>
                      </a:r>
                      <a:endParaRPr lang="ru-RU" sz="1000" kern="1200" dirty="0">
                        <a:solidFill>
                          <a:srgbClr val="282A2E"/>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000" kern="1200" dirty="0">
                          <a:solidFill>
                            <a:srgbClr val="282A2E"/>
                          </a:solidFill>
                          <a:latin typeface="+mn-lt"/>
                          <a:ea typeface="+mn-ea"/>
                          <a:cs typeface="Arial"/>
                        </a:rPr>
                        <a:t>м2</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b="0" kern="1200" spc="-25" baseline="0" dirty="0">
                        <a:solidFill>
                          <a:schemeClr val="tx1"/>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23889421"/>
                  </a:ext>
                </a:extLst>
              </a:tr>
              <a:tr h="0">
                <a:tc>
                  <a:txBody>
                    <a:bodyPr/>
                    <a:lstStyle/>
                    <a:p>
                      <a:pPr marL="127000" algn="l">
                        <a:lnSpc>
                          <a:spcPct val="100000"/>
                        </a:lnSpc>
                        <a:spcBef>
                          <a:spcPts val="670"/>
                        </a:spcBef>
                      </a:pPr>
                      <a:r>
                        <a:rPr lang="ru-RU" sz="1000" dirty="0">
                          <a:latin typeface="+mn-lt"/>
                        </a:rPr>
                        <a:t>6</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6" action="ppaction://hlinksldjump"/>
                        </a:rPr>
                        <a:t>иных объектов капитального строительства – в течение пяти лет</a:t>
                      </a:r>
                      <a:endParaRPr lang="ru-RU" sz="1000" kern="1200" dirty="0">
                        <a:solidFill>
                          <a:srgbClr val="282A2E"/>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000" kern="1200" dirty="0">
                          <a:solidFill>
                            <a:srgbClr val="282A2E"/>
                          </a:solidFill>
                          <a:latin typeface="+mn-lt"/>
                          <a:ea typeface="+mn-ea"/>
                          <a:cs typeface="Arial"/>
                        </a:rPr>
                        <a:t>м2</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88599081"/>
                  </a:ext>
                </a:extLst>
              </a:tr>
              <a:tr h="498915">
                <a:tc>
                  <a:txBody>
                    <a:bodyPr/>
                    <a:lstStyle/>
                    <a:p>
                      <a:pPr marL="127000" indent="0" algn="l" defTabSz="914400" rtl="0" eaLnBrk="1" latinLnBrk="0" hangingPunct="1">
                        <a:lnSpc>
                          <a:spcPct val="100000"/>
                        </a:lnSpc>
                        <a:spcBef>
                          <a:spcPts val="240"/>
                        </a:spcBef>
                      </a:pPr>
                      <a:r>
                        <a:rPr lang="ru-RU" sz="1000" kern="1200" dirty="0">
                          <a:solidFill>
                            <a:schemeClr val="dk1"/>
                          </a:solidFill>
                          <a:latin typeface="+mn-lt"/>
                          <a:ea typeface="+mn-ea"/>
                          <a:cs typeface="+mn-cs"/>
                        </a:rPr>
                        <a:t>7</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7" action="ppaction://hlinksldjump"/>
                        </a:rPr>
                        <a:t>Объем не завершенного в установленные сроки строительства, осуществляемого за счет средств бюджета муниципального, городского округов (муниципального района)</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ru-RU" sz="1000" kern="1200" dirty="0" err="1">
                          <a:solidFill>
                            <a:srgbClr val="282A2E"/>
                          </a:solidFill>
                          <a:latin typeface="+mn-lt"/>
                          <a:ea typeface="+mn-ea"/>
                          <a:cs typeface="Arial"/>
                        </a:rPr>
                        <a:t>тыс</a:t>
                      </a:r>
                      <a:r>
                        <a:rPr lang="ru-RU" sz="1000" kern="1200" dirty="0">
                          <a:solidFill>
                            <a:srgbClr val="282A2E"/>
                          </a:solidFill>
                          <a:latin typeface="+mn-lt"/>
                          <a:ea typeface="+mn-ea"/>
                          <a:cs typeface="Arial"/>
                        </a:rPr>
                        <a:t> </a:t>
                      </a:r>
                      <a:r>
                        <a:rPr lang="ru-RU" sz="1000" kern="1200" dirty="0" err="1">
                          <a:solidFill>
                            <a:srgbClr val="282A2E"/>
                          </a:solidFill>
                          <a:latin typeface="+mn-lt"/>
                          <a:ea typeface="+mn-ea"/>
                          <a:cs typeface="Arial"/>
                        </a:rPr>
                        <a:t>руб</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45599">
                <a:tc>
                  <a:txBody>
                    <a:bodyPr/>
                    <a:lstStyle/>
                    <a:p>
                      <a:pPr marL="127000" indent="0" algn="l" defTabSz="914400" rtl="0" eaLnBrk="1" latinLnBrk="0" hangingPunct="1">
                        <a:lnSpc>
                          <a:spcPct val="100000"/>
                        </a:lnSpc>
                        <a:spcBef>
                          <a:spcPts val="240"/>
                        </a:spcBef>
                      </a:pPr>
                      <a:r>
                        <a:rPr lang="ru-RU" sz="1000" kern="1200" dirty="0">
                          <a:solidFill>
                            <a:schemeClr val="dk1"/>
                          </a:solidFill>
                          <a:latin typeface="+mn-lt"/>
                          <a:ea typeface="+mn-ea"/>
                          <a:cs typeface="+mn-cs"/>
                        </a:rPr>
                        <a:t>8</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8" action="ppaction://hlinksldjump"/>
                        </a:rPr>
                        <a:t>Доля многоквартирных домов, расположенных на земельных участках, </a:t>
                      </a:r>
                      <a:br>
                        <a:rPr lang="ru-RU" sz="1000" kern="1200" dirty="0">
                          <a:solidFill>
                            <a:srgbClr val="282A2E"/>
                          </a:solidFill>
                          <a:latin typeface="+mn-lt"/>
                          <a:ea typeface="+mn-ea"/>
                          <a:cs typeface="Arial"/>
                          <a:hlinkClick r:id="rId8" action="ppaction://hlinksldjump"/>
                        </a:rPr>
                      </a:br>
                      <a:r>
                        <a:rPr lang="ru-RU" sz="1000" kern="1200" dirty="0">
                          <a:solidFill>
                            <a:srgbClr val="282A2E"/>
                          </a:solidFill>
                          <a:latin typeface="+mn-lt"/>
                          <a:ea typeface="+mn-ea"/>
                          <a:cs typeface="Arial"/>
                          <a:hlinkClick r:id="rId8" action="ppaction://hlinksldjump"/>
                        </a:rPr>
                        <a:t>в отношении которых осуществлен государственный кадастровый учет</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ru-RU" sz="1000" kern="1200" dirty="0" err="1">
                          <a:solidFill>
                            <a:srgbClr val="282A2E"/>
                          </a:solidFill>
                          <a:latin typeface="+mn-lt"/>
                          <a:ea typeface="+mn-ea"/>
                          <a:cs typeface="Arial"/>
                        </a:rPr>
                        <a:t>проц</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
        <p:nvSpPr>
          <p:cNvPr id="6" name="Заголовок 5">
            <a:extLst>
              <a:ext uri="{FF2B5EF4-FFF2-40B4-BE49-F238E27FC236}">
                <a16:creationId xmlns="" xmlns:a16="http://schemas.microsoft.com/office/drawing/2014/main" id="{C122D69A-816D-A113-B4FF-064A5D68FDF9}"/>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7" name="Заголовок 17">
            <a:extLst>
              <a:ext uri="{FF2B5EF4-FFF2-40B4-BE49-F238E27FC236}">
                <a16:creationId xmlns="" xmlns:a16="http://schemas.microsoft.com/office/drawing/2014/main" id="{B29C8579-F104-14F7-DAD5-8DB26976FF02}"/>
              </a:ext>
            </a:extLst>
          </p:cNvPr>
          <p:cNvSpPr txBox="1">
            <a:spLocks/>
          </p:cNvSpPr>
          <p:nvPr/>
        </p:nvSpPr>
        <p:spPr>
          <a:xfrm>
            <a:off x="599661" y="684972"/>
            <a:ext cx="9518374" cy="403232"/>
          </a:xfrm>
          <a:prstGeom prst="rect">
            <a:avLst/>
          </a:prstGeom>
        </p:spPr>
        <p:txBody>
          <a:bodyPr anchor="t">
            <a:normAutofit/>
          </a:bodyPr>
          <a:lstStyle>
            <a:lvl1pPr algn="l" defTabSz="914400" rtl="0" eaLnBrk="1" latinLnBrk="0" hangingPunct="1">
              <a:lnSpc>
                <a:spcPct val="90000"/>
              </a:lnSpc>
              <a:spcBef>
                <a:spcPct val="0"/>
              </a:spcBef>
              <a:buNone/>
              <a:defRPr sz="2400" b="1" kern="1200">
                <a:solidFill>
                  <a:srgbClr val="363194"/>
                </a:solidFill>
                <a:latin typeface="+mj-lt"/>
                <a:ea typeface="+mj-ea"/>
                <a:cs typeface="+mj-cs"/>
              </a:defRPr>
            </a:lvl1pPr>
          </a:lstStyle>
          <a:p>
            <a:r>
              <a:rPr lang="ru-RU" sz="1400" dirty="0">
                <a:solidFill>
                  <a:schemeClr val="tx1"/>
                </a:solidFill>
              </a:rPr>
              <a:t>все строки формы являются интерактивными ссылками</a:t>
            </a:r>
          </a:p>
        </p:txBody>
      </p:sp>
      <p:sp>
        <p:nvSpPr>
          <p:cNvPr id="9"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955993" y="3008103"/>
            <a:ext cx="2760288" cy="2503965"/>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ru-RU" sz="800" b="1" dirty="0">
                <a:solidFill>
                  <a:srgbClr val="282A2E"/>
                </a:solidFill>
              </a:rPr>
              <a:t>Учитываются данные по объектам незавершенного строительства, осуществляемого за счет средств бюджета муниципального, городского округа (муниципального района), по состоянию </a:t>
            </a:r>
            <a:br>
              <a:rPr lang="ru-RU" sz="800" b="1" dirty="0">
                <a:solidFill>
                  <a:srgbClr val="282A2E"/>
                </a:solidFill>
              </a:rPr>
            </a:br>
            <a:r>
              <a:rPr lang="ru-RU" sz="800" b="1" dirty="0">
                <a:solidFill>
                  <a:srgbClr val="282A2E"/>
                </a:solidFill>
              </a:rPr>
              <a:t>на конец отчетного года, а именно: </a:t>
            </a:r>
          </a:p>
          <a:p>
            <a:pPr marL="171450" indent="-171450">
              <a:spcBef>
                <a:spcPts val="200"/>
              </a:spcBef>
              <a:buFont typeface="Arial" panose="020B0604020202020204" pitchFamily="34" charset="0"/>
              <a:buChar char="•"/>
            </a:pPr>
            <a:r>
              <a:rPr lang="ru-RU" sz="800" dirty="0">
                <a:solidFill>
                  <a:srgbClr val="282A2E"/>
                </a:solidFill>
              </a:rPr>
              <a:t>строительство которых продолжается; </a:t>
            </a:r>
          </a:p>
          <a:p>
            <a:pPr marL="171450" indent="-171450">
              <a:spcBef>
                <a:spcPts val="200"/>
              </a:spcBef>
              <a:buFont typeface="Arial" panose="020B0604020202020204" pitchFamily="34" charset="0"/>
              <a:buChar char="•"/>
            </a:pPr>
            <a:r>
              <a:rPr lang="ru-RU" sz="800" dirty="0">
                <a:solidFill>
                  <a:srgbClr val="282A2E"/>
                </a:solidFill>
              </a:rPr>
              <a:t>строительство которых приостановлено, законсервировано или окончательно прекращено, но не списано в установленном порядке; </a:t>
            </a:r>
          </a:p>
          <a:p>
            <a:pPr marL="171450" indent="-171450">
              <a:spcBef>
                <a:spcPts val="200"/>
              </a:spcBef>
              <a:buFont typeface="Arial" panose="020B0604020202020204" pitchFamily="34" charset="0"/>
              <a:buChar char="•"/>
            </a:pPr>
            <a:r>
              <a:rPr lang="ru-RU" sz="800" dirty="0">
                <a:solidFill>
                  <a:srgbClr val="282A2E"/>
                </a:solidFill>
              </a:rPr>
              <a:t>не включаемые в бухгалтерском учете в состав основных средств объекты, принятые в эксплуатацию на основании актов приемки, </a:t>
            </a:r>
            <a:br>
              <a:rPr lang="ru-RU" sz="800" dirty="0">
                <a:solidFill>
                  <a:srgbClr val="282A2E"/>
                </a:solidFill>
              </a:rPr>
            </a:br>
            <a:r>
              <a:rPr lang="ru-RU" sz="800" dirty="0">
                <a:solidFill>
                  <a:srgbClr val="282A2E"/>
                </a:solidFill>
              </a:rPr>
              <a:t>на которые отсутствуют необходимые документы, подтверждающие государственную регистрацию объектов. </a:t>
            </a:r>
          </a:p>
        </p:txBody>
      </p:sp>
      <p:sp>
        <p:nvSpPr>
          <p:cNvPr id="11" name="Стрелка: шеврон 10">
            <a:extLst>
              <a:ext uri="{FF2B5EF4-FFF2-40B4-BE49-F238E27FC236}">
                <a16:creationId xmlns="" xmlns:a16="http://schemas.microsoft.com/office/drawing/2014/main" id="{7AB3464E-C6E7-2C28-DDF3-7B9464BC6514}"/>
              </a:ext>
            </a:extLst>
          </p:cNvPr>
          <p:cNvSpPr/>
          <p:nvPr/>
        </p:nvSpPr>
        <p:spPr>
          <a:xfrm>
            <a:off x="8529219" y="5237471"/>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Нижний колонтитул 34">
            <a:extLst>
              <a:ext uri="{FF2B5EF4-FFF2-40B4-BE49-F238E27FC236}">
                <a16:creationId xmlns="" xmlns:a16="http://schemas.microsoft.com/office/drawing/2014/main" id="{4FB27CA9-5263-4036-D600-FB1F46362DFB}"/>
              </a:ext>
            </a:extLst>
          </p:cNvPr>
          <p:cNvSpPr>
            <a:spLocks noGrp="1"/>
          </p:cNvSpPr>
          <p:nvPr>
            <p:ph type="ftr" sz="quarter" idx="11"/>
          </p:nvPr>
        </p:nvSpPr>
        <p:spPr>
          <a:xfrm>
            <a:off x="320183" y="6448271"/>
            <a:ext cx="10219315" cy="365125"/>
          </a:xfrm>
          <a:prstGeom prst="rect">
            <a:avLst/>
          </a:prstGeom>
        </p:spPr>
        <p:txBody>
          <a:bodyPr/>
          <a:lstStyle/>
          <a:p>
            <a:r>
              <a:rPr lang="ru-RU" dirty="0"/>
              <a:t>бланк формы</a:t>
            </a:r>
          </a:p>
        </p:txBody>
      </p:sp>
    </p:spTree>
    <p:extLst>
      <p:ext uri="{BB962C8B-B14F-4D97-AF65-F5344CB8AC3E}">
        <p14:creationId xmlns:p14="http://schemas.microsoft.com/office/powerpoint/2010/main" val="1740732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11">
            <a:extLst>
              <a:ext uri="{FF2B5EF4-FFF2-40B4-BE49-F238E27FC236}">
                <a16:creationId xmlns="" xmlns:a16="http://schemas.microsoft.com/office/drawing/2014/main" id="{8C8F1826-F1BF-9BA0-2C0F-5B26BFFE69E9}"/>
              </a:ext>
            </a:extLst>
          </p:cNvPr>
          <p:cNvGraphicFramePr>
            <a:graphicFrameLocks noGrp="1"/>
          </p:cNvGraphicFramePr>
          <p:nvPr>
            <p:extLst>
              <p:ext uri="{D42A27DB-BD31-4B8C-83A1-F6EECF244321}">
                <p14:modId xmlns:p14="http://schemas.microsoft.com/office/powerpoint/2010/main" val="1975031548"/>
              </p:ext>
            </p:extLst>
          </p:nvPr>
        </p:nvGraphicFramePr>
        <p:xfrm>
          <a:off x="695324" y="1037659"/>
          <a:ext cx="7782103" cy="4975162"/>
        </p:xfrm>
        <a:graphic>
          <a:graphicData uri="http://schemas.openxmlformats.org/drawingml/2006/table">
            <a:tbl>
              <a:tblPr firstRow="1" bandRow="1">
                <a:tableStyleId>{5C22544A-7EE6-4342-B048-85BDC9FD1C3A}</a:tableStyleId>
              </a:tblPr>
              <a:tblGrid>
                <a:gridCol w="577999">
                  <a:extLst>
                    <a:ext uri="{9D8B030D-6E8A-4147-A177-3AD203B41FA5}">
                      <a16:colId xmlns="" xmlns:a16="http://schemas.microsoft.com/office/drawing/2014/main" val="20000"/>
                    </a:ext>
                  </a:extLst>
                </a:gridCol>
                <a:gridCol w="5170206">
                  <a:extLst>
                    <a:ext uri="{9D8B030D-6E8A-4147-A177-3AD203B41FA5}">
                      <a16:colId xmlns="" xmlns:a16="http://schemas.microsoft.com/office/drawing/2014/main" val="1391098362"/>
                    </a:ext>
                  </a:extLst>
                </a:gridCol>
                <a:gridCol w="1093862">
                  <a:extLst>
                    <a:ext uri="{9D8B030D-6E8A-4147-A177-3AD203B41FA5}">
                      <a16:colId xmlns="" xmlns:a16="http://schemas.microsoft.com/office/drawing/2014/main" val="955171957"/>
                    </a:ext>
                  </a:extLst>
                </a:gridCol>
                <a:gridCol w="940036">
                  <a:extLst>
                    <a:ext uri="{9D8B030D-6E8A-4147-A177-3AD203B41FA5}">
                      <a16:colId xmlns="" xmlns:a16="http://schemas.microsoft.com/office/drawing/2014/main" val="3226009253"/>
                    </a:ext>
                  </a:extLst>
                </a:gridCol>
              </a:tblGrid>
              <a:tr h="551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a:t>
                      </a:r>
                      <a:r>
                        <a:rPr lang="en-US" sz="1000" b="1" kern="1200" spc="-10" dirty="0">
                          <a:solidFill>
                            <a:schemeClr val="tx1"/>
                          </a:solidFill>
                          <a:latin typeface="+mn-lt"/>
                          <a:ea typeface="+mn-ea"/>
                          <a:cs typeface="Arial"/>
                        </a:rPr>
                        <a:t/>
                      </a:r>
                      <a:br>
                        <a:rPr lang="en-US" sz="1000" b="1" kern="1200" spc="-10" dirty="0">
                          <a:solidFill>
                            <a:schemeClr val="tx1"/>
                          </a:solidFill>
                          <a:latin typeface="+mn-lt"/>
                          <a:ea typeface="+mn-ea"/>
                          <a:cs typeface="Arial"/>
                        </a:rPr>
                      </a:br>
                      <a:r>
                        <a:rPr lang="ru-RU" sz="1000" b="1" kern="1200" spc="-10" dirty="0">
                          <a:solidFill>
                            <a:schemeClr val="tx1"/>
                          </a:solidFill>
                          <a:latin typeface="+mn-lt"/>
                          <a:ea typeface="+mn-ea"/>
                          <a:cs typeface="Arial"/>
                        </a:rPr>
                        <a:t>строки</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b="1" kern="1200" spc="-10" dirty="0">
                        <a:solidFill>
                          <a:schemeClr val="tx1"/>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Наименование показателя</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Наименование показателя</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За отчетный год</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2938857036"/>
                  </a:ext>
                </a:extLst>
              </a:tr>
              <a:tr h="166927">
                <a:tc>
                  <a:txBody>
                    <a:bodyPr/>
                    <a:lstStyle/>
                    <a:p>
                      <a:pPr marL="0" indent="0" algn="ctr" defTabSz="914400" rtl="0" eaLnBrk="1" latinLnBrk="0" hangingPunct="1">
                        <a:lnSpc>
                          <a:spcPct val="100000"/>
                        </a:lnSpc>
                        <a:spcBef>
                          <a:spcPts val="0"/>
                        </a:spcBef>
                      </a:pPr>
                      <a:r>
                        <a:rPr lang="ru-RU" sz="1000" kern="1200" dirty="0" smtClean="0">
                          <a:solidFill>
                            <a:schemeClr val="dk1"/>
                          </a:solidFill>
                          <a:latin typeface="+mn-lt"/>
                          <a:ea typeface="+mn-ea"/>
                          <a:cs typeface="+mn-cs"/>
                        </a:rPr>
                        <a:t>1</a:t>
                      </a:r>
                      <a:endParaRPr lang="ru-RU" sz="1000" kern="1200" dirty="0">
                        <a:solidFill>
                          <a:schemeClr val="dk1"/>
                        </a:solidFill>
                        <a:latin typeface="+mn-lt"/>
                        <a:ea typeface="+mn-ea"/>
                        <a:cs typeface="+mn-cs"/>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spcBef>
                          <a:spcPts val="0"/>
                        </a:spcBef>
                        <a:spcAft>
                          <a:spcPts val="0"/>
                        </a:spcAft>
                      </a:pPr>
                      <a:r>
                        <a:rPr lang="ru-RU" sz="1000" kern="1200" dirty="0" smtClean="0">
                          <a:solidFill>
                            <a:schemeClr val="dk1"/>
                          </a:solidFill>
                          <a:latin typeface="+mn-lt"/>
                          <a:ea typeface="+mn-ea"/>
                          <a:cs typeface="+mn-cs"/>
                        </a:rPr>
                        <a:t>2</a:t>
                      </a:r>
                      <a:endParaRPr lang="ru-RU" sz="1000" kern="1200" dirty="0">
                        <a:solidFill>
                          <a:schemeClr val="dk1"/>
                        </a:solidFill>
                        <a:latin typeface="+mn-lt"/>
                        <a:ea typeface="+mn-ea"/>
                        <a:cs typeface="+mn-cs"/>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3</a:t>
                      </a:r>
                      <a:endParaRPr lang="ru-RU" sz="1000" kern="1200" dirty="0">
                        <a:solidFill>
                          <a:schemeClr val="dk1"/>
                        </a:solidFill>
                        <a:latin typeface="+mn-lt"/>
                        <a:ea typeface="+mn-ea"/>
                        <a:cs typeface="+mn-cs"/>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latinLnBrk="0" hangingPunct="1">
                        <a:lnSpc>
                          <a:spcPct val="100000"/>
                        </a:lnSpc>
                        <a:spcBef>
                          <a:spcPts val="0"/>
                        </a:spcBef>
                      </a:pPr>
                      <a:r>
                        <a:rPr lang="ru-RU" sz="1000" kern="1200" dirty="0" smtClean="0">
                          <a:solidFill>
                            <a:schemeClr val="dk1"/>
                          </a:solidFill>
                          <a:latin typeface="+mn-lt"/>
                          <a:ea typeface="+mn-ea"/>
                          <a:cs typeface="+mn-cs"/>
                        </a:rPr>
                        <a:t>4</a:t>
                      </a:r>
                      <a:endParaRPr sz="1000" kern="1200" dirty="0">
                        <a:solidFill>
                          <a:schemeClr val="dk1"/>
                        </a:solidFill>
                        <a:latin typeface="+mn-lt"/>
                        <a:ea typeface="+mn-ea"/>
                        <a:cs typeface="+mn-cs"/>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r>
              <a:tr h="730948">
                <a:tc>
                  <a:txBody>
                    <a:bodyPr/>
                    <a:lstStyle/>
                    <a:p>
                      <a:pPr marL="127000" algn="l">
                        <a:lnSpc>
                          <a:spcPct val="100000"/>
                        </a:lnSpc>
                        <a:spcBef>
                          <a:spcPts val="240"/>
                        </a:spcBef>
                      </a:pPr>
                      <a:r>
                        <a:rPr lang="ru-RU" sz="1000" dirty="0">
                          <a:latin typeface="+mn-lt"/>
                        </a:rPr>
                        <a:t>9</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2" action="ppaction://hlinksldjump"/>
                        </a:rPr>
                        <a:t>Доля основных фондов организаций муниципальной формы собственности, находящихся в стадии банкротства, в основных фондах организаций муниципальной формы собственности (на конец года, по полной учетной стоимости)</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280"/>
                        </a:lnSpc>
                        <a:spcAft>
                          <a:spcPts val="0"/>
                        </a:spcAft>
                      </a:pPr>
                      <a:r>
                        <a:rPr lang="ru-RU" sz="1000" kern="1200" dirty="0" err="1">
                          <a:solidFill>
                            <a:srgbClr val="282A2E"/>
                          </a:solidFill>
                          <a:latin typeface="+mn-lt"/>
                          <a:ea typeface="+mn-ea"/>
                          <a:cs typeface="Arial"/>
                        </a:rPr>
                        <a:t>проц</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18299240"/>
                  </a:ext>
                </a:extLst>
              </a:tr>
              <a:tr h="410198">
                <a:tc>
                  <a:txBody>
                    <a:bodyPr/>
                    <a:lstStyle/>
                    <a:p>
                      <a:pPr marL="127000" algn="l">
                        <a:lnSpc>
                          <a:spcPct val="100000"/>
                        </a:lnSpc>
                        <a:spcBef>
                          <a:spcPts val="645"/>
                        </a:spcBef>
                      </a:pPr>
                      <a:endParaRPr lang="ru-RU" sz="1000" dirty="0">
                        <a:latin typeface="+mn-lt"/>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marR="0" indent="0" algn="l" defTabSz="914400" rtl="0" eaLnBrk="1" fontAlgn="auto" latinLnBrk="0" hangingPunct="1">
                        <a:lnSpc>
                          <a:spcPct val="100000"/>
                        </a:lnSpc>
                        <a:spcBef>
                          <a:spcPts val="240"/>
                        </a:spcBef>
                        <a:spcAft>
                          <a:spcPts val="0"/>
                        </a:spcAft>
                        <a:buClrTx/>
                        <a:buSzTx/>
                        <a:buFontTx/>
                        <a:buNone/>
                        <a:tabLst/>
                        <a:defRPr/>
                      </a:pPr>
                      <a:r>
                        <a:rPr lang="ru-RU" sz="1000" kern="1200" dirty="0">
                          <a:solidFill>
                            <a:srgbClr val="282A2E"/>
                          </a:solidFill>
                          <a:latin typeface="+mn-lt"/>
                          <a:ea typeface="+mn-ea"/>
                          <a:cs typeface="Arial"/>
                          <a:hlinkClick r:id="rId3" action="ppaction://hlinksldjump"/>
                        </a:rPr>
                        <a:t>Удельная величина потребления энергетических ресурсов в многоквартирных домах:</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80"/>
                        </a:lnSpc>
                        <a:spcAft>
                          <a:spcPts val="0"/>
                        </a:spcAft>
                      </a:pP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fontAlgn="auto" latinLnBrk="0" hangingPunct="1">
                        <a:lnSpc>
                          <a:spcPct val="100000"/>
                        </a:lnSpc>
                        <a:spcBef>
                          <a:spcPts val="665"/>
                        </a:spcBef>
                        <a:spcAft>
                          <a:spcPts val="0"/>
                        </a:spcAft>
                        <a:buClrTx/>
                        <a:buSzTx/>
                        <a:buFontTx/>
                        <a:buNone/>
                        <a:tabLst/>
                        <a:defRPr/>
                      </a:pPr>
                      <a:r>
                        <a:rPr lang="ru-RU" sz="1000" kern="1200" spc="-25" baseline="0" dirty="0">
                          <a:solidFill>
                            <a:srgbClr val="282A2E"/>
                          </a:solidFill>
                          <a:latin typeface="+mn-lt"/>
                          <a:ea typeface="+mn-ea"/>
                          <a:cs typeface="Arial" panose="020B0604020202020204" pitchFamily="34" charset="0"/>
                        </a:rPr>
                        <a:t>Х</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35605787"/>
                  </a:ext>
                </a:extLst>
              </a:tr>
              <a:tr h="273465">
                <a:tc>
                  <a:txBody>
                    <a:bodyPr/>
                    <a:lstStyle/>
                    <a:p>
                      <a:pPr marL="127000" algn="l">
                        <a:lnSpc>
                          <a:spcPct val="100000"/>
                        </a:lnSpc>
                        <a:spcBef>
                          <a:spcPts val="670"/>
                        </a:spcBef>
                      </a:pPr>
                      <a:r>
                        <a:rPr lang="ru-RU" sz="1000" b="0" dirty="0">
                          <a:solidFill>
                            <a:schemeClr val="tx1"/>
                          </a:solidFill>
                          <a:latin typeface="+mn-lt"/>
                        </a:rPr>
                        <a:t>10</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marR="0" indent="0" algn="l" defTabSz="914400" rtl="0" eaLnBrk="1" fontAlgn="auto" latinLnBrk="0" hangingPunct="1">
                        <a:lnSpc>
                          <a:spcPct val="100000"/>
                        </a:lnSpc>
                        <a:spcBef>
                          <a:spcPts val="240"/>
                        </a:spcBef>
                        <a:spcAft>
                          <a:spcPts val="0"/>
                        </a:spcAft>
                        <a:buClrTx/>
                        <a:buSzTx/>
                        <a:buFontTx/>
                        <a:buNone/>
                        <a:tabLst/>
                        <a:defRPr/>
                      </a:pPr>
                      <a:r>
                        <a:rPr lang="ru-RU" sz="1000" kern="1200" dirty="0">
                          <a:solidFill>
                            <a:srgbClr val="282A2E"/>
                          </a:solidFill>
                          <a:latin typeface="+mn-lt"/>
                          <a:ea typeface="+mn-ea"/>
                          <a:cs typeface="Arial"/>
                          <a:hlinkClick r:id="rId3" action="ppaction://hlinksldjump"/>
                        </a:rPr>
                        <a:t>электрическая энергия, на одного проживающего</a:t>
                      </a:r>
                      <a:endParaRPr lang="ru-RU" sz="1000" kern="1200" dirty="0">
                        <a:solidFill>
                          <a:srgbClr val="282A2E"/>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кВт∙ч</a:t>
                      </a:r>
                      <a:r>
                        <a:rPr lang="ru-RU" sz="1000" kern="1200" dirty="0">
                          <a:solidFill>
                            <a:srgbClr val="282A2E"/>
                          </a:solidFill>
                          <a:latin typeface="+mn-lt"/>
                          <a:ea typeface="+mn-ea"/>
                          <a:cs typeface="Arial"/>
                        </a:rPr>
                        <a:t> </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b="0" kern="1200" spc="-25" baseline="0" dirty="0">
                        <a:solidFill>
                          <a:schemeClr val="tx1"/>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23889421"/>
                  </a:ext>
                </a:extLst>
              </a:tr>
              <a:tr h="256374">
                <a:tc>
                  <a:txBody>
                    <a:bodyPr/>
                    <a:lstStyle/>
                    <a:p>
                      <a:pPr marL="127000" algn="l">
                        <a:lnSpc>
                          <a:spcPct val="100000"/>
                        </a:lnSpc>
                        <a:spcBef>
                          <a:spcPts val="670"/>
                        </a:spcBef>
                      </a:pPr>
                      <a:r>
                        <a:rPr lang="ru-RU" sz="1000" dirty="0">
                          <a:latin typeface="+mn-lt"/>
                        </a:rPr>
                        <a:t>11</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marR="0" indent="0" algn="l" defTabSz="914400" rtl="0" eaLnBrk="1" fontAlgn="auto" latinLnBrk="0" hangingPunct="1">
                        <a:lnSpc>
                          <a:spcPct val="100000"/>
                        </a:lnSpc>
                        <a:spcBef>
                          <a:spcPts val="240"/>
                        </a:spcBef>
                        <a:spcAft>
                          <a:spcPts val="0"/>
                        </a:spcAft>
                        <a:buClrTx/>
                        <a:buSzTx/>
                        <a:buFontTx/>
                        <a:buNone/>
                        <a:tabLst/>
                        <a:defRPr/>
                      </a:pPr>
                      <a:r>
                        <a:rPr lang="ru-RU" sz="1000" kern="1200" dirty="0">
                          <a:solidFill>
                            <a:srgbClr val="282A2E"/>
                          </a:solidFill>
                          <a:latin typeface="+mn-lt"/>
                          <a:ea typeface="+mn-ea"/>
                          <a:cs typeface="Arial"/>
                          <a:hlinkClick r:id="rId4" action="ppaction://hlinksldjump"/>
                        </a:rPr>
                        <a:t>тепловая энергия, на 1 </a:t>
                      </a:r>
                      <a:r>
                        <a:rPr lang="ru-RU" sz="1000" kern="1200" dirty="0" err="1">
                          <a:solidFill>
                            <a:srgbClr val="282A2E"/>
                          </a:solidFill>
                          <a:latin typeface="+mn-lt"/>
                          <a:ea typeface="+mn-ea"/>
                          <a:cs typeface="Arial"/>
                          <a:hlinkClick r:id="rId4" action="ppaction://hlinksldjump"/>
                        </a:rPr>
                        <a:t>кв</a:t>
                      </a:r>
                      <a:r>
                        <a:rPr lang="ru-RU" sz="1000" kern="1200" dirty="0">
                          <a:solidFill>
                            <a:srgbClr val="282A2E"/>
                          </a:solidFill>
                          <a:latin typeface="+mn-lt"/>
                          <a:ea typeface="+mn-ea"/>
                          <a:cs typeface="Arial"/>
                          <a:hlinkClick r:id="rId4" action="ppaction://hlinksldjump"/>
                        </a:rPr>
                        <a:t> м общей площади</a:t>
                      </a:r>
                      <a:endParaRPr lang="ru-RU" sz="1000" kern="1200" dirty="0">
                        <a:solidFill>
                          <a:srgbClr val="282A2E"/>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гигакал</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88599081"/>
                  </a:ext>
                </a:extLst>
              </a:tr>
              <a:tr h="273465">
                <a:tc>
                  <a:txBody>
                    <a:bodyPr/>
                    <a:lstStyle/>
                    <a:p>
                      <a:pPr marL="127000" algn="l">
                        <a:lnSpc>
                          <a:spcPct val="100000"/>
                        </a:lnSpc>
                        <a:spcBef>
                          <a:spcPts val="670"/>
                        </a:spcBef>
                      </a:pPr>
                      <a:r>
                        <a:rPr lang="ru-RU" sz="1000" dirty="0">
                          <a:latin typeface="+mn-lt"/>
                        </a:rPr>
                        <a:t>12</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marR="0" indent="0" algn="l" defTabSz="914400" rtl="0" eaLnBrk="1" fontAlgn="auto" latinLnBrk="0" hangingPunct="1">
                        <a:lnSpc>
                          <a:spcPct val="100000"/>
                        </a:lnSpc>
                        <a:spcBef>
                          <a:spcPts val="240"/>
                        </a:spcBef>
                        <a:spcAft>
                          <a:spcPts val="0"/>
                        </a:spcAft>
                        <a:buClrTx/>
                        <a:buSzTx/>
                        <a:buFontTx/>
                        <a:buNone/>
                        <a:tabLst/>
                        <a:defRPr/>
                      </a:pPr>
                      <a:r>
                        <a:rPr lang="ru-RU" sz="1000" kern="1200" dirty="0">
                          <a:solidFill>
                            <a:srgbClr val="282A2E"/>
                          </a:solidFill>
                          <a:latin typeface="+mn-lt"/>
                          <a:ea typeface="+mn-ea"/>
                          <a:cs typeface="Arial"/>
                          <a:hlinkClick r:id="rId3" action="ppaction://hlinksldjump"/>
                        </a:rPr>
                        <a:t>горячая вода, на одного проживающего</a:t>
                      </a:r>
                      <a:endParaRPr lang="ru-RU" sz="1000" kern="1200" dirty="0">
                        <a:solidFill>
                          <a:srgbClr val="282A2E"/>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a:solidFill>
                            <a:srgbClr val="282A2E"/>
                          </a:solidFill>
                          <a:latin typeface="+mn-lt"/>
                          <a:ea typeface="+mn-ea"/>
                          <a:cs typeface="Arial"/>
                        </a:rPr>
                        <a:t>м3</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82011">
                <a:tc>
                  <a:txBody>
                    <a:bodyPr/>
                    <a:lstStyle/>
                    <a:p>
                      <a:pPr marL="127000" algn="l">
                        <a:lnSpc>
                          <a:spcPct val="100000"/>
                        </a:lnSpc>
                        <a:spcBef>
                          <a:spcPts val="670"/>
                        </a:spcBef>
                      </a:pPr>
                      <a:r>
                        <a:rPr lang="ru-RU" sz="1000" dirty="0">
                          <a:latin typeface="+mn-lt"/>
                        </a:rPr>
                        <a:t>13</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3" action="ppaction://hlinksldjump"/>
                        </a:rPr>
                        <a:t>холодная вода, на одного проживающего</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a:solidFill>
                            <a:srgbClr val="282A2E"/>
                          </a:solidFill>
                          <a:latin typeface="+mn-lt"/>
                          <a:ea typeface="+mn-ea"/>
                          <a:cs typeface="Arial"/>
                        </a:rPr>
                        <a:t>м3</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56374">
                <a:tc>
                  <a:txBody>
                    <a:bodyPr/>
                    <a:lstStyle/>
                    <a:p>
                      <a:pPr marL="127000" algn="l">
                        <a:lnSpc>
                          <a:spcPct val="100000"/>
                        </a:lnSpc>
                        <a:spcBef>
                          <a:spcPts val="670"/>
                        </a:spcBef>
                      </a:pPr>
                      <a:r>
                        <a:rPr lang="ru-RU" sz="1000" dirty="0">
                          <a:latin typeface="+mn-lt"/>
                        </a:rPr>
                        <a:t>14</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3" action="ppaction://hlinksldjump"/>
                        </a:rPr>
                        <a:t>природный газ, на одного проживающего</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a:solidFill>
                            <a:srgbClr val="282A2E"/>
                          </a:solidFill>
                          <a:latin typeface="+mn-lt"/>
                          <a:ea typeface="+mn-ea"/>
                          <a:cs typeface="Arial"/>
                        </a:rPr>
                        <a:t>м3</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01652">
                <a:tc>
                  <a:txBody>
                    <a:bodyPr/>
                    <a:lstStyle/>
                    <a:p>
                      <a:pPr marL="127000" algn="l">
                        <a:lnSpc>
                          <a:spcPct val="100000"/>
                        </a:lnSpc>
                        <a:spcBef>
                          <a:spcPts val="240"/>
                        </a:spcBef>
                      </a:pPr>
                      <a:endParaRPr lang="ru-RU" sz="1000" dirty="0">
                        <a:latin typeface="+mn-lt"/>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5" action="ppaction://hlinksldjump"/>
                        </a:rPr>
                        <a:t>Удельная величина потребления энергетических ресурсов муниципальными бюджетными учреждениями:</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1280"/>
                        </a:lnSpc>
                        <a:spcAft>
                          <a:spcPts val="0"/>
                        </a:spcAft>
                      </a:pP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fontAlgn="auto" latinLnBrk="0" hangingPunct="1">
                        <a:lnSpc>
                          <a:spcPct val="100000"/>
                        </a:lnSpc>
                        <a:spcBef>
                          <a:spcPts val="665"/>
                        </a:spcBef>
                        <a:spcAft>
                          <a:spcPts val="0"/>
                        </a:spcAft>
                        <a:buClrTx/>
                        <a:buSzTx/>
                        <a:buFontTx/>
                        <a:buNone/>
                        <a:tabLst/>
                        <a:defRPr/>
                      </a:pPr>
                      <a:r>
                        <a:rPr lang="ru-RU" sz="1000" kern="1200" spc="-25" baseline="0" dirty="0" smtClean="0">
                          <a:solidFill>
                            <a:srgbClr val="282A2E"/>
                          </a:solidFill>
                          <a:latin typeface="+mn-lt"/>
                          <a:ea typeface="+mn-ea"/>
                          <a:cs typeface="Arial" panose="020B0604020202020204" pitchFamily="34" charset="0"/>
                        </a:rPr>
                        <a:t>Х</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78023">
                <a:tc>
                  <a:txBody>
                    <a:bodyPr/>
                    <a:lstStyle/>
                    <a:p>
                      <a:pPr marL="127000" algn="l">
                        <a:lnSpc>
                          <a:spcPct val="100000"/>
                        </a:lnSpc>
                        <a:spcBef>
                          <a:spcPts val="645"/>
                        </a:spcBef>
                      </a:pPr>
                      <a:r>
                        <a:rPr lang="ru-RU" sz="1000" dirty="0">
                          <a:latin typeface="+mn-lt"/>
                        </a:rPr>
                        <a:t>15</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5" action="ppaction://hlinksldjump"/>
                        </a:rPr>
                        <a:t>электрическая энергия, на одного человека населения</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кВт∙ч</a:t>
                      </a:r>
                      <a:r>
                        <a:rPr lang="ru-RU" sz="1000" kern="1200" dirty="0">
                          <a:solidFill>
                            <a:srgbClr val="282A2E"/>
                          </a:solidFill>
                          <a:latin typeface="+mn-lt"/>
                          <a:ea typeface="+mn-ea"/>
                          <a:cs typeface="Arial"/>
                        </a:rPr>
                        <a:t> </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68909">
                <a:tc>
                  <a:txBody>
                    <a:bodyPr/>
                    <a:lstStyle/>
                    <a:p>
                      <a:pPr marL="127000" algn="l">
                        <a:lnSpc>
                          <a:spcPct val="100000"/>
                        </a:lnSpc>
                        <a:spcBef>
                          <a:spcPts val="670"/>
                        </a:spcBef>
                      </a:pPr>
                      <a:r>
                        <a:rPr lang="ru-RU" sz="1000" b="0" dirty="0">
                          <a:solidFill>
                            <a:schemeClr val="tx1"/>
                          </a:solidFill>
                          <a:latin typeface="+mn-lt"/>
                        </a:rPr>
                        <a:t>16</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6" action="ppaction://hlinksldjump"/>
                        </a:rPr>
                        <a:t>тепловая энергия, на 1 кв м общей площади</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гигакал</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52386">
                <a:tc>
                  <a:txBody>
                    <a:bodyPr/>
                    <a:lstStyle/>
                    <a:p>
                      <a:pPr marL="127000" algn="l">
                        <a:lnSpc>
                          <a:spcPct val="100000"/>
                        </a:lnSpc>
                        <a:spcBef>
                          <a:spcPts val="670"/>
                        </a:spcBef>
                      </a:pPr>
                      <a:r>
                        <a:rPr lang="ru-RU" sz="1000" dirty="0">
                          <a:latin typeface="+mn-lt"/>
                        </a:rPr>
                        <a:t>17</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5" action="ppaction://hlinksldjump"/>
                        </a:rPr>
                        <a:t>горячая вода, на одного человека населения</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a:solidFill>
                            <a:srgbClr val="282A2E"/>
                          </a:solidFill>
                          <a:latin typeface="+mn-lt"/>
                          <a:ea typeface="+mn-ea"/>
                          <a:cs typeface="Arial"/>
                        </a:rPr>
                        <a:t>м3</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52386">
                <a:tc>
                  <a:txBody>
                    <a:bodyPr/>
                    <a:lstStyle/>
                    <a:p>
                      <a:pPr marL="127000" algn="l">
                        <a:lnSpc>
                          <a:spcPct val="100000"/>
                        </a:lnSpc>
                        <a:spcBef>
                          <a:spcPts val="670"/>
                        </a:spcBef>
                      </a:pPr>
                      <a:r>
                        <a:rPr lang="ru-RU" sz="1000" dirty="0">
                          <a:latin typeface="+mn-lt"/>
                        </a:rPr>
                        <a:t>18</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5" action="ppaction://hlinksldjump"/>
                        </a:rPr>
                        <a:t>холодная вода, на одного человека населения</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a:solidFill>
                            <a:srgbClr val="282A2E"/>
                          </a:solidFill>
                          <a:latin typeface="+mn-lt"/>
                          <a:ea typeface="+mn-ea"/>
                          <a:cs typeface="Arial"/>
                        </a:rPr>
                        <a:t>м3</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196554">
                <a:tc>
                  <a:txBody>
                    <a:bodyPr/>
                    <a:lstStyle/>
                    <a:p>
                      <a:pPr marL="127000" algn="l">
                        <a:lnSpc>
                          <a:spcPct val="100000"/>
                        </a:lnSpc>
                        <a:spcBef>
                          <a:spcPts val="670"/>
                        </a:spcBef>
                      </a:pPr>
                      <a:r>
                        <a:rPr lang="ru-RU" sz="1000" dirty="0">
                          <a:latin typeface="+mn-lt"/>
                        </a:rPr>
                        <a:t>19</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2000">
                        <a:spcAft>
                          <a:spcPts val="0"/>
                        </a:spcAft>
                      </a:pPr>
                      <a:r>
                        <a:rPr lang="ru-RU" sz="1000" kern="1200" dirty="0">
                          <a:solidFill>
                            <a:srgbClr val="282A2E"/>
                          </a:solidFill>
                          <a:latin typeface="+mn-lt"/>
                          <a:ea typeface="+mn-ea"/>
                          <a:cs typeface="Arial"/>
                          <a:hlinkClick r:id="rId5" action="ppaction://hlinksldjump"/>
                        </a:rPr>
                        <a:t>природный газ, на одного человека населения</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a:solidFill>
                            <a:srgbClr val="282A2E"/>
                          </a:solidFill>
                          <a:latin typeface="+mn-lt"/>
                          <a:ea typeface="+mn-ea"/>
                          <a:cs typeface="Arial"/>
                        </a:rPr>
                        <a:t>м3</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bl>
          </a:graphicData>
        </a:graphic>
      </p:graphicFrame>
      <p:sp>
        <p:nvSpPr>
          <p:cNvPr id="6" name="Заголовок 5">
            <a:extLst>
              <a:ext uri="{FF2B5EF4-FFF2-40B4-BE49-F238E27FC236}">
                <a16:creationId xmlns="" xmlns:a16="http://schemas.microsoft.com/office/drawing/2014/main" id="{C122D69A-816D-A113-B4FF-064A5D68FDF9}"/>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7" name="Заголовок 17">
            <a:extLst>
              <a:ext uri="{FF2B5EF4-FFF2-40B4-BE49-F238E27FC236}">
                <a16:creationId xmlns="" xmlns:a16="http://schemas.microsoft.com/office/drawing/2014/main" id="{B29C8579-F104-14F7-DAD5-8DB26976FF02}"/>
              </a:ext>
            </a:extLst>
          </p:cNvPr>
          <p:cNvSpPr txBox="1">
            <a:spLocks/>
          </p:cNvSpPr>
          <p:nvPr/>
        </p:nvSpPr>
        <p:spPr>
          <a:xfrm>
            <a:off x="599661" y="684972"/>
            <a:ext cx="9518374" cy="403232"/>
          </a:xfrm>
          <a:prstGeom prst="rect">
            <a:avLst/>
          </a:prstGeom>
        </p:spPr>
        <p:txBody>
          <a:bodyPr anchor="t">
            <a:normAutofit/>
          </a:bodyPr>
          <a:lstStyle>
            <a:lvl1pPr algn="l" defTabSz="914400" rtl="0" eaLnBrk="1" latinLnBrk="0" hangingPunct="1">
              <a:lnSpc>
                <a:spcPct val="90000"/>
              </a:lnSpc>
              <a:spcBef>
                <a:spcPct val="0"/>
              </a:spcBef>
              <a:buNone/>
              <a:defRPr sz="2400" b="1" kern="1200">
                <a:solidFill>
                  <a:srgbClr val="363194"/>
                </a:solidFill>
                <a:latin typeface="+mj-lt"/>
                <a:ea typeface="+mj-ea"/>
                <a:cs typeface="+mj-cs"/>
              </a:defRPr>
            </a:lvl1pPr>
          </a:lstStyle>
          <a:p>
            <a:r>
              <a:rPr lang="ru-RU" sz="1400" dirty="0">
                <a:solidFill>
                  <a:schemeClr val="tx1"/>
                </a:solidFill>
              </a:rPr>
              <a:t>все строки формы являются интерактивными ссылками</a:t>
            </a:r>
          </a:p>
        </p:txBody>
      </p:sp>
      <p:sp>
        <p:nvSpPr>
          <p:cNvPr id="9"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952287" y="1307168"/>
            <a:ext cx="2760288" cy="2905570"/>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800" b="1" dirty="0">
                <a:solidFill>
                  <a:srgbClr val="282A2E"/>
                </a:solidFill>
              </a:rPr>
              <a:t>Показатель в строках 10, 12, 13, 14  </a:t>
            </a:r>
            <a:br>
              <a:rPr lang="ru-RU" sz="800" b="1" dirty="0">
                <a:solidFill>
                  <a:srgbClr val="282A2E"/>
                </a:solidFill>
              </a:rPr>
            </a:br>
            <a:r>
              <a:rPr lang="ru-RU" sz="800" b="1" dirty="0">
                <a:solidFill>
                  <a:srgbClr val="282A2E"/>
                </a:solidFill>
              </a:rPr>
              <a:t>рассчитывается по формуле: </a:t>
            </a:r>
          </a:p>
          <a:p>
            <a:endParaRPr lang="ru-RU" sz="800" dirty="0">
              <a:solidFill>
                <a:srgbClr val="282A2E"/>
              </a:solidFill>
            </a:endParaRPr>
          </a:p>
          <a:p>
            <a:pPr algn="ctr"/>
            <a:r>
              <a:rPr lang="ru-RU" sz="800" dirty="0">
                <a:solidFill>
                  <a:srgbClr val="282A2E"/>
                </a:solidFill>
              </a:rPr>
              <a:t>   Объем (количество) потребления энергоресурса</a:t>
            </a:r>
          </a:p>
          <a:p>
            <a:pPr algn="ctr"/>
            <a:r>
              <a:rPr lang="ru-RU" sz="800" dirty="0">
                <a:solidFill>
                  <a:srgbClr val="282A2E"/>
                </a:solidFill>
              </a:rPr>
              <a:t>   Число проживающих в </a:t>
            </a:r>
            <a:r>
              <a:rPr lang="ru-RU" sz="800" smtClean="0">
                <a:solidFill>
                  <a:srgbClr val="282A2E"/>
                </a:solidFill>
              </a:rPr>
              <a:t>многоквартирных домах</a:t>
            </a:r>
            <a:endParaRPr lang="ru-RU" sz="800" dirty="0">
              <a:solidFill>
                <a:srgbClr val="282A2E"/>
              </a:solidFill>
            </a:endParaRPr>
          </a:p>
          <a:p>
            <a:pPr marL="171450" indent="-171450">
              <a:spcBef>
                <a:spcPts val="200"/>
              </a:spcBef>
              <a:buFont typeface="Arial" panose="020B0604020202020204" pitchFamily="34" charset="0"/>
              <a:buChar char="•"/>
            </a:pPr>
            <a:endParaRPr lang="ru-RU" sz="800" dirty="0">
              <a:solidFill>
                <a:srgbClr val="282A2E"/>
              </a:solidFill>
            </a:endParaRPr>
          </a:p>
          <a:p>
            <a:pPr>
              <a:spcBef>
                <a:spcPts val="200"/>
              </a:spcBef>
            </a:pPr>
            <a:r>
              <a:rPr lang="ru-RU" sz="800" b="1" dirty="0">
                <a:solidFill>
                  <a:srgbClr val="282A2E"/>
                </a:solidFill>
              </a:rPr>
              <a:t>К проживающим относятся:</a:t>
            </a:r>
          </a:p>
          <a:p>
            <a:pPr marL="171450" indent="-171450">
              <a:spcBef>
                <a:spcPts val="200"/>
              </a:spcBef>
              <a:buFont typeface="Arial" panose="020B0604020202020204" pitchFamily="34" charset="0"/>
              <a:buChar char="•"/>
            </a:pPr>
            <a:r>
              <a:rPr lang="ru-RU" sz="800" dirty="0">
                <a:solidFill>
                  <a:srgbClr val="282A2E"/>
                </a:solidFill>
              </a:rPr>
              <a:t>наниматели жилых помещений;</a:t>
            </a:r>
          </a:p>
          <a:p>
            <a:pPr marL="171450" indent="-171450">
              <a:spcBef>
                <a:spcPts val="200"/>
              </a:spcBef>
              <a:buFont typeface="Arial" panose="020B0604020202020204" pitchFamily="34" charset="0"/>
              <a:buChar char="•"/>
            </a:pPr>
            <a:r>
              <a:rPr lang="ru-RU" sz="800" dirty="0">
                <a:solidFill>
                  <a:srgbClr val="282A2E"/>
                </a:solidFill>
              </a:rPr>
              <a:t>члены жилищных и жилищно-строительных кооперативов;</a:t>
            </a:r>
          </a:p>
          <a:p>
            <a:pPr marL="171450" indent="-171450">
              <a:spcBef>
                <a:spcPts val="200"/>
              </a:spcBef>
              <a:buFont typeface="Arial" panose="020B0604020202020204" pitchFamily="34" charset="0"/>
              <a:buChar char="•"/>
            </a:pPr>
            <a:r>
              <a:rPr lang="ru-RU" sz="800" dirty="0">
                <a:solidFill>
                  <a:srgbClr val="282A2E"/>
                </a:solidFill>
              </a:rPr>
              <a:t>собственники жилья (независимо от возраста) </a:t>
            </a:r>
            <a:br>
              <a:rPr lang="ru-RU" sz="800" dirty="0">
                <a:solidFill>
                  <a:srgbClr val="282A2E"/>
                </a:solidFill>
              </a:rPr>
            </a:br>
            <a:r>
              <a:rPr lang="ru-RU" sz="800" dirty="0">
                <a:solidFill>
                  <a:srgbClr val="282A2E"/>
                </a:solidFill>
              </a:rPr>
              <a:t>и члены их семей, проживающие в жилищном фонде.</a:t>
            </a:r>
          </a:p>
          <a:p>
            <a:pPr marL="171450" indent="-171450">
              <a:spcBef>
                <a:spcPts val="200"/>
              </a:spcBef>
              <a:buFont typeface="Arial" panose="020B0604020202020204" pitchFamily="34" charset="0"/>
              <a:buChar char="•"/>
            </a:pPr>
            <a:endParaRPr lang="ru-RU" sz="800" dirty="0">
              <a:solidFill>
                <a:srgbClr val="282A2E"/>
              </a:solidFill>
            </a:endParaRPr>
          </a:p>
          <a:p>
            <a:pPr>
              <a:spcBef>
                <a:spcPts val="200"/>
              </a:spcBef>
            </a:pPr>
            <a:r>
              <a:rPr lang="ru-RU" sz="800" b="1" dirty="0">
                <a:solidFill>
                  <a:srgbClr val="282A2E"/>
                </a:solidFill>
              </a:rPr>
              <a:t>Не учитываются в числе проживающих:</a:t>
            </a:r>
          </a:p>
          <a:p>
            <a:pPr marL="171450" indent="-171450">
              <a:spcBef>
                <a:spcPts val="200"/>
              </a:spcBef>
              <a:buFont typeface="Arial" panose="020B0604020202020204" pitchFamily="34" charset="0"/>
              <a:buChar char="•"/>
            </a:pPr>
            <a:r>
              <a:rPr lang="ru-RU" sz="800" dirty="0">
                <a:solidFill>
                  <a:srgbClr val="282A2E"/>
                </a:solidFill>
              </a:rPr>
              <a:t>временно выбывшие с данной площади на срок свыше 6 месяцев;</a:t>
            </a:r>
          </a:p>
          <a:p>
            <a:pPr marL="171450" indent="-171450">
              <a:spcBef>
                <a:spcPts val="200"/>
              </a:spcBef>
              <a:buFont typeface="Arial" panose="020B0604020202020204" pitchFamily="34" charset="0"/>
              <a:buChar char="•"/>
            </a:pPr>
            <a:r>
              <a:rPr lang="ru-RU" sz="800" dirty="0">
                <a:solidFill>
                  <a:srgbClr val="282A2E"/>
                </a:solidFill>
              </a:rPr>
              <a:t>лица, проживающие в детских домах, интернатах, домах для престарелых, общежитиях.</a:t>
            </a:r>
          </a:p>
        </p:txBody>
      </p:sp>
      <p:sp>
        <p:nvSpPr>
          <p:cNvPr id="11" name="Стрелка: шеврон 10">
            <a:extLst>
              <a:ext uri="{FF2B5EF4-FFF2-40B4-BE49-F238E27FC236}">
                <a16:creationId xmlns="" xmlns:a16="http://schemas.microsoft.com/office/drawing/2014/main" id="{7AB3464E-C6E7-2C28-DDF3-7B9464BC6514}"/>
              </a:ext>
            </a:extLst>
          </p:cNvPr>
          <p:cNvSpPr/>
          <p:nvPr/>
        </p:nvSpPr>
        <p:spPr>
          <a:xfrm>
            <a:off x="8529219" y="2572289"/>
            <a:ext cx="343402" cy="384562"/>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955993" y="4478056"/>
            <a:ext cx="2760288" cy="1333143"/>
          </a:xfrm>
          <a:prstGeom prst="roundRect">
            <a:avLst>
              <a:gd name="adj" fmla="val 548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800" b="1" dirty="0">
                <a:solidFill>
                  <a:srgbClr val="282A2E"/>
                </a:solidFill>
              </a:rPr>
              <a:t>Показатель в строках 15, 17, 18, 19  </a:t>
            </a:r>
            <a:br>
              <a:rPr lang="ru-RU" sz="800" b="1" dirty="0">
                <a:solidFill>
                  <a:srgbClr val="282A2E"/>
                </a:solidFill>
              </a:rPr>
            </a:br>
            <a:r>
              <a:rPr lang="ru-RU" sz="800" b="1" dirty="0">
                <a:solidFill>
                  <a:srgbClr val="282A2E"/>
                </a:solidFill>
              </a:rPr>
              <a:t>рассчитывается по формуле: </a:t>
            </a:r>
          </a:p>
          <a:p>
            <a:endParaRPr lang="ru-RU" sz="800" dirty="0">
              <a:solidFill>
                <a:srgbClr val="282A2E"/>
              </a:solidFill>
            </a:endParaRPr>
          </a:p>
          <a:p>
            <a:pPr algn="ctr"/>
            <a:r>
              <a:rPr lang="ru-RU" sz="800" dirty="0">
                <a:solidFill>
                  <a:srgbClr val="282A2E"/>
                </a:solidFill>
              </a:rPr>
              <a:t>Объем потребления энергоресурса муниципальными бюджетными учреждениями</a:t>
            </a:r>
          </a:p>
          <a:p>
            <a:pPr algn="ctr"/>
            <a:r>
              <a:rPr lang="ru-RU" sz="800" dirty="0">
                <a:solidFill>
                  <a:srgbClr val="282A2E"/>
                </a:solidFill>
              </a:rPr>
              <a:t>   Среднегодовая численность постоянного населения муниципального, городского округа</a:t>
            </a:r>
          </a:p>
          <a:p>
            <a:pPr algn="ctr"/>
            <a:r>
              <a:rPr lang="ru-RU" sz="800" dirty="0">
                <a:solidFill>
                  <a:srgbClr val="282A2E"/>
                </a:solidFill>
              </a:rPr>
              <a:t> (муниципального района)</a:t>
            </a:r>
          </a:p>
        </p:txBody>
      </p:sp>
      <p:sp>
        <p:nvSpPr>
          <p:cNvPr id="13" name="Стрелка: шеврон 10">
            <a:extLst>
              <a:ext uri="{FF2B5EF4-FFF2-40B4-BE49-F238E27FC236}">
                <a16:creationId xmlns="" xmlns:a16="http://schemas.microsoft.com/office/drawing/2014/main" id="{7AB3464E-C6E7-2C28-DDF3-7B9464BC6514}"/>
              </a:ext>
            </a:extLst>
          </p:cNvPr>
          <p:cNvSpPr/>
          <p:nvPr/>
        </p:nvSpPr>
        <p:spPr>
          <a:xfrm>
            <a:off x="8529219" y="4318016"/>
            <a:ext cx="343402" cy="384562"/>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12" name="Прямая соединительная линия 11"/>
          <p:cNvCxnSpPr/>
          <p:nvPr/>
        </p:nvCxnSpPr>
        <p:spPr>
          <a:xfrm>
            <a:off x="9103155" y="5278487"/>
            <a:ext cx="2465963" cy="0"/>
          </a:xfrm>
          <a:prstGeom prst="line">
            <a:avLst/>
          </a:prstGeom>
          <a:ln>
            <a:solidFill>
              <a:srgbClr val="282A2E"/>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9099449" y="1901479"/>
            <a:ext cx="2465963" cy="0"/>
          </a:xfrm>
          <a:prstGeom prst="line">
            <a:avLst/>
          </a:prstGeom>
          <a:ln>
            <a:solidFill>
              <a:srgbClr val="282A2E"/>
            </a:solidFill>
          </a:ln>
        </p:spPr>
        <p:style>
          <a:lnRef idx="1">
            <a:schemeClr val="accent1"/>
          </a:lnRef>
          <a:fillRef idx="0">
            <a:schemeClr val="accent1"/>
          </a:fillRef>
          <a:effectRef idx="0">
            <a:schemeClr val="accent1"/>
          </a:effectRef>
          <a:fontRef idx="minor">
            <a:schemeClr val="tx1"/>
          </a:fontRef>
        </p:style>
      </p:cxnSp>
      <p:sp>
        <p:nvSpPr>
          <p:cNvPr id="16" name="Нижний колонтитул 34">
            <a:extLst>
              <a:ext uri="{FF2B5EF4-FFF2-40B4-BE49-F238E27FC236}">
                <a16:creationId xmlns="" xmlns:a16="http://schemas.microsoft.com/office/drawing/2014/main" id="{4FB27CA9-5263-4036-D600-FB1F46362DFB}"/>
              </a:ext>
            </a:extLst>
          </p:cNvPr>
          <p:cNvSpPr>
            <a:spLocks noGrp="1"/>
          </p:cNvSpPr>
          <p:nvPr>
            <p:ph type="ftr" sz="quarter" idx="11"/>
          </p:nvPr>
        </p:nvSpPr>
        <p:spPr>
          <a:xfrm>
            <a:off x="320183" y="6448271"/>
            <a:ext cx="10219315" cy="365125"/>
          </a:xfrm>
          <a:prstGeom prst="rect">
            <a:avLst/>
          </a:prstGeom>
        </p:spPr>
        <p:txBody>
          <a:bodyPr/>
          <a:lstStyle/>
          <a:p>
            <a:r>
              <a:rPr lang="ru-RU" dirty="0"/>
              <a:t>бланк формы</a:t>
            </a:r>
          </a:p>
        </p:txBody>
      </p:sp>
    </p:spTree>
    <p:extLst>
      <p:ext uri="{BB962C8B-B14F-4D97-AF65-F5344CB8AC3E}">
        <p14:creationId xmlns:p14="http://schemas.microsoft.com/office/powerpoint/2010/main" val="3019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11">
            <a:extLst>
              <a:ext uri="{FF2B5EF4-FFF2-40B4-BE49-F238E27FC236}">
                <a16:creationId xmlns="" xmlns:a16="http://schemas.microsoft.com/office/drawing/2014/main" id="{8C8F1826-F1BF-9BA0-2C0F-5B26BFFE69E9}"/>
              </a:ext>
            </a:extLst>
          </p:cNvPr>
          <p:cNvGraphicFramePr>
            <a:graphicFrameLocks noGrp="1"/>
          </p:cNvGraphicFramePr>
          <p:nvPr>
            <p:extLst>
              <p:ext uri="{D42A27DB-BD31-4B8C-83A1-F6EECF244321}">
                <p14:modId xmlns:p14="http://schemas.microsoft.com/office/powerpoint/2010/main" val="3079206719"/>
              </p:ext>
            </p:extLst>
          </p:nvPr>
        </p:nvGraphicFramePr>
        <p:xfrm>
          <a:off x="695324" y="1089502"/>
          <a:ext cx="7782103" cy="3567956"/>
        </p:xfrm>
        <a:graphic>
          <a:graphicData uri="http://schemas.openxmlformats.org/drawingml/2006/table">
            <a:tbl>
              <a:tblPr firstRow="1" bandRow="1">
                <a:tableStyleId>{5C22544A-7EE6-4342-B048-85BDC9FD1C3A}</a:tableStyleId>
              </a:tblPr>
              <a:tblGrid>
                <a:gridCol w="577999">
                  <a:extLst>
                    <a:ext uri="{9D8B030D-6E8A-4147-A177-3AD203B41FA5}">
                      <a16:colId xmlns="" xmlns:a16="http://schemas.microsoft.com/office/drawing/2014/main" val="20000"/>
                    </a:ext>
                  </a:extLst>
                </a:gridCol>
                <a:gridCol w="5170206">
                  <a:extLst>
                    <a:ext uri="{9D8B030D-6E8A-4147-A177-3AD203B41FA5}">
                      <a16:colId xmlns="" xmlns:a16="http://schemas.microsoft.com/office/drawing/2014/main" val="1391098362"/>
                    </a:ext>
                  </a:extLst>
                </a:gridCol>
                <a:gridCol w="1093862">
                  <a:extLst>
                    <a:ext uri="{9D8B030D-6E8A-4147-A177-3AD203B41FA5}">
                      <a16:colId xmlns="" xmlns:a16="http://schemas.microsoft.com/office/drawing/2014/main" val="955171957"/>
                    </a:ext>
                  </a:extLst>
                </a:gridCol>
                <a:gridCol w="940036">
                  <a:extLst>
                    <a:ext uri="{9D8B030D-6E8A-4147-A177-3AD203B41FA5}">
                      <a16:colId xmlns="" xmlns:a16="http://schemas.microsoft.com/office/drawing/2014/main" val="3226009253"/>
                    </a:ext>
                  </a:extLst>
                </a:gridCol>
              </a:tblGrid>
              <a:tr h="542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a:t>
                      </a:r>
                      <a:r>
                        <a:rPr lang="en-US" sz="1000" b="1" kern="1200" spc="-10" dirty="0">
                          <a:solidFill>
                            <a:schemeClr val="tx1"/>
                          </a:solidFill>
                          <a:latin typeface="+mn-lt"/>
                          <a:ea typeface="+mn-ea"/>
                          <a:cs typeface="Arial"/>
                        </a:rPr>
                        <a:t/>
                      </a:r>
                      <a:br>
                        <a:rPr lang="en-US" sz="1000" b="1" kern="1200" spc="-10" dirty="0">
                          <a:solidFill>
                            <a:schemeClr val="tx1"/>
                          </a:solidFill>
                          <a:latin typeface="+mn-lt"/>
                          <a:ea typeface="+mn-ea"/>
                          <a:cs typeface="Arial"/>
                        </a:rPr>
                      </a:br>
                      <a:r>
                        <a:rPr lang="ru-RU" sz="1000" b="1" kern="1200" spc="-10" dirty="0">
                          <a:solidFill>
                            <a:schemeClr val="tx1"/>
                          </a:solidFill>
                          <a:latin typeface="+mn-lt"/>
                          <a:ea typeface="+mn-ea"/>
                          <a:cs typeface="Arial"/>
                        </a:rPr>
                        <a:t>строки</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b="1" kern="1200" spc="-10" dirty="0">
                        <a:solidFill>
                          <a:schemeClr val="tx1"/>
                        </a:solidFill>
                        <a:latin typeface="+mn-lt"/>
                        <a:ea typeface="+mn-ea"/>
                        <a:cs typeface="Arial"/>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Наименование показателя</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Наименование показателя</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spc="-10" dirty="0">
                          <a:solidFill>
                            <a:schemeClr val="tx1"/>
                          </a:solidFill>
                          <a:latin typeface="+mn-lt"/>
                          <a:ea typeface="+mn-ea"/>
                          <a:cs typeface="Arial"/>
                        </a:rPr>
                        <a:t>За отчетный год</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2938857036"/>
                  </a:ext>
                </a:extLst>
              </a:tr>
              <a:tr h="207750">
                <a:tc>
                  <a:txBody>
                    <a:bodyPr/>
                    <a:lstStyle/>
                    <a:p>
                      <a:pPr marL="0" indent="0" algn="ctr" defTabSz="914400" rtl="0" eaLnBrk="1" latinLnBrk="0" hangingPunct="1">
                        <a:lnSpc>
                          <a:spcPct val="100000"/>
                        </a:lnSpc>
                        <a:spcBef>
                          <a:spcPts val="0"/>
                        </a:spcBef>
                      </a:pPr>
                      <a:r>
                        <a:rPr lang="ru-RU" sz="1000" kern="1200" dirty="0" smtClean="0">
                          <a:solidFill>
                            <a:schemeClr val="dk1"/>
                          </a:solidFill>
                          <a:latin typeface="+mn-lt"/>
                          <a:ea typeface="+mn-ea"/>
                          <a:cs typeface="+mn-cs"/>
                        </a:rPr>
                        <a:t>1</a:t>
                      </a:r>
                      <a:endParaRPr lang="ru-RU" sz="1000" kern="1200" dirty="0">
                        <a:solidFill>
                          <a:schemeClr val="dk1"/>
                        </a:solidFill>
                        <a:latin typeface="+mn-lt"/>
                        <a:ea typeface="+mn-ea"/>
                        <a:cs typeface="+mn-cs"/>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ct val="100000"/>
                        </a:lnSpc>
                        <a:spcBef>
                          <a:spcPts val="0"/>
                        </a:spcBef>
                        <a:spcAft>
                          <a:spcPts val="0"/>
                        </a:spcAft>
                      </a:pPr>
                      <a:r>
                        <a:rPr lang="ru-RU" sz="1000" kern="1200" dirty="0" smtClean="0">
                          <a:solidFill>
                            <a:schemeClr val="dk1"/>
                          </a:solidFill>
                          <a:latin typeface="+mn-lt"/>
                          <a:ea typeface="+mn-ea"/>
                          <a:cs typeface="+mn-cs"/>
                        </a:rPr>
                        <a:t>2</a:t>
                      </a:r>
                      <a:endParaRPr lang="ru-RU" sz="1000" kern="1200" dirty="0">
                        <a:solidFill>
                          <a:schemeClr val="dk1"/>
                        </a:solidFill>
                        <a:latin typeface="+mn-lt"/>
                        <a:ea typeface="+mn-ea"/>
                        <a:cs typeface="+mn-cs"/>
                      </a:endParaRP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3</a:t>
                      </a:r>
                      <a:endParaRPr lang="ru-RU" sz="1000" kern="1200" dirty="0">
                        <a:solidFill>
                          <a:schemeClr val="dk1"/>
                        </a:solidFill>
                        <a:latin typeface="+mn-lt"/>
                        <a:ea typeface="+mn-ea"/>
                        <a:cs typeface="+mn-cs"/>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indent="0" algn="ctr" defTabSz="914400" rtl="0" eaLnBrk="1" latinLnBrk="0" hangingPunct="1">
                        <a:lnSpc>
                          <a:spcPct val="100000"/>
                        </a:lnSpc>
                        <a:spcBef>
                          <a:spcPts val="0"/>
                        </a:spcBef>
                      </a:pPr>
                      <a:r>
                        <a:rPr lang="ru-RU" sz="1000" kern="1200" dirty="0" smtClean="0">
                          <a:solidFill>
                            <a:schemeClr val="dk1"/>
                          </a:solidFill>
                          <a:latin typeface="+mn-lt"/>
                          <a:ea typeface="+mn-ea"/>
                          <a:cs typeface="+mn-cs"/>
                        </a:rPr>
                        <a:t>4</a:t>
                      </a:r>
                      <a:endParaRPr sz="1000" kern="1200" dirty="0">
                        <a:solidFill>
                          <a:schemeClr val="dk1"/>
                        </a:solidFill>
                        <a:latin typeface="+mn-lt"/>
                        <a:ea typeface="+mn-ea"/>
                        <a:cs typeface="+mn-cs"/>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r>
              <a:tr h="498307">
                <a:tc>
                  <a:txBody>
                    <a:bodyPr/>
                    <a:lstStyle/>
                    <a:p>
                      <a:pPr marL="127000" algn="l">
                        <a:lnSpc>
                          <a:spcPct val="100000"/>
                        </a:lnSpc>
                        <a:spcBef>
                          <a:spcPts val="670"/>
                        </a:spcBef>
                      </a:pPr>
                      <a:r>
                        <a:rPr lang="ru-RU" sz="1000" dirty="0">
                          <a:latin typeface="+mn-lt"/>
                        </a:rPr>
                        <a:t>20</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2" action="ppaction://hlinksldjump"/>
                        </a:rPr>
                        <a:t>Доля населения, получившего жилые помещения и улучшившего жилищные условия в отчетном году, в общей численности населения, состоящего на учете </a:t>
                      </a:r>
                      <a:br>
                        <a:rPr lang="ru-RU" sz="1000" kern="1200" dirty="0">
                          <a:solidFill>
                            <a:srgbClr val="282A2E"/>
                          </a:solidFill>
                          <a:latin typeface="+mn-lt"/>
                          <a:ea typeface="+mn-ea"/>
                          <a:cs typeface="Arial"/>
                          <a:hlinkClick r:id="rId2" action="ppaction://hlinksldjump"/>
                        </a:rPr>
                      </a:br>
                      <a:r>
                        <a:rPr lang="ru-RU" sz="1000" kern="1200" dirty="0">
                          <a:solidFill>
                            <a:srgbClr val="282A2E"/>
                          </a:solidFill>
                          <a:latin typeface="+mn-lt"/>
                          <a:ea typeface="+mn-ea"/>
                          <a:cs typeface="Arial"/>
                          <a:hlinkClick r:id="rId2" action="ppaction://hlinksldjump"/>
                        </a:rPr>
                        <a:t>в качестве нуждающегося в жилых помещениях</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проц</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99644">
                <a:tc>
                  <a:txBody>
                    <a:bodyPr/>
                    <a:lstStyle/>
                    <a:p>
                      <a:pPr marL="127000" algn="l">
                        <a:lnSpc>
                          <a:spcPct val="100000"/>
                        </a:lnSpc>
                        <a:spcBef>
                          <a:spcPts val="670"/>
                        </a:spcBef>
                      </a:pPr>
                      <a:r>
                        <a:rPr lang="ru-RU" sz="1000" dirty="0">
                          <a:latin typeface="+mn-lt"/>
                        </a:rPr>
                        <a:t>21</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3" action="ppaction://hlinksldjump"/>
                        </a:rPr>
                        <a:t>Наличие в муниципальном, городском округах (муниципальном районе) утвержденного генерального плана муниципального, городского округа (схемы территориального планирования муниципального района), (да/нет)</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en-US" sz="1000" kern="1200" dirty="0">
                          <a:solidFill>
                            <a:srgbClr val="282A2E"/>
                          </a:solidFill>
                          <a:latin typeface="+mn-lt"/>
                          <a:ea typeface="+mn-ea"/>
                          <a:cs typeface="Arial"/>
                          <a:sym typeface="Symbol"/>
                        </a:rPr>
                        <a:t></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95657">
                <a:tc>
                  <a:txBody>
                    <a:bodyPr/>
                    <a:lstStyle/>
                    <a:p>
                      <a:pPr marL="127000" algn="l">
                        <a:lnSpc>
                          <a:spcPct val="100000"/>
                        </a:lnSpc>
                        <a:spcBef>
                          <a:spcPts val="670"/>
                        </a:spcBef>
                      </a:pPr>
                      <a:r>
                        <a:rPr lang="ru-RU" sz="1000" dirty="0">
                          <a:latin typeface="+mn-lt"/>
                        </a:rPr>
                        <a:t>22</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4" action="ppaction://hlinksldjump"/>
                        </a:rPr>
                        <a:t>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руб</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649480">
                <a:tc>
                  <a:txBody>
                    <a:bodyPr/>
                    <a:lstStyle/>
                    <a:p>
                      <a:pPr marL="127000" algn="l">
                        <a:lnSpc>
                          <a:spcPct val="100000"/>
                        </a:lnSpc>
                        <a:spcBef>
                          <a:spcPts val="670"/>
                        </a:spcBef>
                      </a:pPr>
                      <a:r>
                        <a:rPr lang="ru-RU" sz="1000" dirty="0">
                          <a:latin typeface="+mn-lt"/>
                        </a:rPr>
                        <a:t>23</a:t>
                      </a:r>
                    </a:p>
                  </a:txBody>
                  <a:tcPr marL="72000" marR="7200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5" action="ppaction://hlinksldjump"/>
                        </a:rPr>
                        <a:t>Доля налоговых и неналоговых доходов местного бюджета (за исключением поступлений налоговых доходов по дополнительным нормативам отчислений) </a:t>
                      </a:r>
                      <a:br>
                        <a:rPr lang="ru-RU" sz="1000" kern="1200" dirty="0">
                          <a:solidFill>
                            <a:srgbClr val="282A2E"/>
                          </a:solidFill>
                          <a:latin typeface="+mn-lt"/>
                          <a:ea typeface="+mn-ea"/>
                          <a:cs typeface="Arial"/>
                          <a:hlinkClick r:id="rId5" action="ppaction://hlinksldjump"/>
                        </a:rPr>
                      </a:br>
                      <a:r>
                        <a:rPr lang="ru-RU" sz="1000" kern="1200" dirty="0">
                          <a:solidFill>
                            <a:srgbClr val="282A2E"/>
                          </a:solidFill>
                          <a:latin typeface="+mn-lt"/>
                          <a:ea typeface="+mn-ea"/>
                          <a:cs typeface="Arial"/>
                          <a:hlinkClick r:id="rId5" action="ppaction://hlinksldjump"/>
                        </a:rPr>
                        <a:t>в общем объеме собственных доходов бюджета муниципального образования (без учета субвенций)</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проц</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632388">
                <a:tc>
                  <a:txBody>
                    <a:bodyPr/>
                    <a:lstStyle/>
                    <a:p>
                      <a:pPr marL="127000" algn="l" defTabSz="914400" rtl="0" eaLnBrk="1" latinLnBrk="0" hangingPunct="1">
                        <a:lnSpc>
                          <a:spcPct val="100000"/>
                        </a:lnSpc>
                        <a:spcBef>
                          <a:spcPts val="670"/>
                        </a:spcBef>
                        <a:spcAft>
                          <a:spcPts val="0"/>
                        </a:spcAft>
                      </a:pPr>
                      <a:r>
                        <a:rPr lang="ru-RU" sz="1000" kern="1200" dirty="0">
                          <a:solidFill>
                            <a:schemeClr val="dk1"/>
                          </a:solidFill>
                          <a:latin typeface="+mn-lt"/>
                          <a:ea typeface="+mn-ea"/>
                          <a:cs typeface="+mn-cs"/>
                        </a:rPr>
                        <a:t>24</a:t>
                      </a: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0" algn="l" defTabSz="914400" rtl="0" eaLnBrk="1" latinLnBrk="0" hangingPunct="1">
                        <a:lnSpc>
                          <a:spcPct val="100000"/>
                        </a:lnSpc>
                        <a:spcBef>
                          <a:spcPts val="240"/>
                        </a:spcBef>
                        <a:spcAft>
                          <a:spcPts val="0"/>
                        </a:spcAft>
                      </a:pPr>
                      <a:r>
                        <a:rPr lang="ru-RU" sz="1000" kern="1200" dirty="0">
                          <a:solidFill>
                            <a:srgbClr val="282A2E"/>
                          </a:solidFill>
                          <a:latin typeface="+mn-lt"/>
                          <a:ea typeface="+mn-ea"/>
                          <a:cs typeface="Arial"/>
                          <a:hlinkClick r:id="rId6" action="ppaction://hlinksldjump"/>
                        </a:rPr>
                        <a:t>Доля просроченной кредиторской задолженности по оплате труда (включая начисления на оплату труда) муниципальных учреждений в общем объеме расходов муниципального образования на оплату труда (включая начисления </a:t>
                      </a:r>
                      <a:br>
                        <a:rPr lang="ru-RU" sz="1000" kern="1200" dirty="0">
                          <a:solidFill>
                            <a:srgbClr val="282A2E"/>
                          </a:solidFill>
                          <a:latin typeface="+mn-lt"/>
                          <a:ea typeface="+mn-ea"/>
                          <a:cs typeface="Arial"/>
                          <a:hlinkClick r:id="rId6" action="ppaction://hlinksldjump"/>
                        </a:rPr>
                      </a:br>
                      <a:r>
                        <a:rPr lang="ru-RU" sz="1000" kern="1200" dirty="0">
                          <a:solidFill>
                            <a:srgbClr val="282A2E"/>
                          </a:solidFill>
                          <a:latin typeface="+mn-lt"/>
                          <a:ea typeface="+mn-ea"/>
                          <a:cs typeface="Arial"/>
                          <a:hlinkClick r:id="rId6" action="ppaction://hlinksldjump"/>
                        </a:rPr>
                        <a:t>на оплату труда)</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ru-RU" sz="1000" kern="1200" dirty="0" err="1">
                          <a:solidFill>
                            <a:srgbClr val="282A2E"/>
                          </a:solidFill>
                          <a:latin typeface="+mn-lt"/>
                          <a:ea typeface="+mn-ea"/>
                          <a:cs typeface="Arial"/>
                        </a:rPr>
                        <a:t>проц</a:t>
                      </a:r>
                      <a:endParaRPr lang="ru-RU" sz="1000" kern="1200" dirty="0">
                        <a:solidFill>
                          <a:srgbClr val="282A2E"/>
                        </a:solidFill>
                        <a:latin typeface="+mn-lt"/>
                        <a:ea typeface="+mn-ea"/>
                        <a:cs typeface="Arial"/>
                      </a:endParaRPr>
                    </a:p>
                  </a:txBody>
                  <a:tcPr marL="65811" marR="65811"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118745" lvl="0" algn="ctr" defTabSz="914400" rtl="0" eaLnBrk="1" latinLnBrk="0" hangingPunct="1">
                        <a:lnSpc>
                          <a:spcPct val="100000"/>
                        </a:lnSpc>
                        <a:spcBef>
                          <a:spcPts val="665"/>
                        </a:spcBef>
                      </a:pPr>
                      <a:endParaRPr sz="1000" kern="1200" spc="-25" baseline="0" dirty="0">
                        <a:solidFill>
                          <a:srgbClr val="282A2E"/>
                        </a:solidFill>
                        <a:latin typeface="+mn-lt"/>
                        <a:ea typeface="+mn-ea"/>
                        <a:cs typeface="Arial" panose="020B0604020202020204" pitchFamily="34" charset="0"/>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Заголовок 5">
            <a:extLst>
              <a:ext uri="{FF2B5EF4-FFF2-40B4-BE49-F238E27FC236}">
                <a16:creationId xmlns="" xmlns:a16="http://schemas.microsoft.com/office/drawing/2014/main" id="{C122D69A-816D-A113-B4FF-064A5D68FDF9}"/>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7" name="Заголовок 17">
            <a:extLst>
              <a:ext uri="{FF2B5EF4-FFF2-40B4-BE49-F238E27FC236}">
                <a16:creationId xmlns="" xmlns:a16="http://schemas.microsoft.com/office/drawing/2014/main" id="{B29C8579-F104-14F7-DAD5-8DB26976FF02}"/>
              </a:ext>
            </a:extLst>
          </p:cNvPr>
          <p:cNvSpPr txBox="1">
            <a:spLocks/>
          </p:cNvSpPr>
          <p:nvPr/>
        </p:nvSpPr>
        <p:spPr>
          <a:xfrm>
            <a:off x="599661" y="684972"/>
            <a:ext cx="9518374" cy="403232"/>
          </a:xfrm>
          <a:prstGeom prst="rect">
            <a:avLst/>
          </a:prstGeom>
        </p:spPr>
        <p:txBody>
          <a:bodyPr anchor="t">
            <a:normAutofit/>
          </a:bodyPr>
          <a:lstStyle>
            <a:lvl1pPr algn="l" defTabSz="914400" rtl="0" eaLnBrk="1" latinLnBrk="0" hangingPunct="1">
              <a:lnSpc>
                <a:spcPct val="90000"/>
              </a:lnSpc>
              <a:spcBef>
                <a:spcPct val="0"/>
              </a:spcBef>
              <a:buNone/>
              <a:defRPr sz="2400" b="1" kern="1200">
                <a:solidFill>
                  <a:srgbClr val="363194"/>
                </a:solidFill>
                <a:latin typeface="+mj-lt"/>
                <a:ea typeface="+mj-ea"/>
                <a:cs typeface="+mj-cs"/>
              </a:defRPr>
            </a:lvl1pPr>
          </a:lstStyle>
          <a:p>
            <a:r>
              <a:rPr lang="ru-RU" sz="1400" dirty="0">
                <a:solidFill>
                  <a:schemeClr val="tx1"/>
                </a:solidFill>
              </a:rPr>
              <a:t>все строки формы являются интерактивными ссылками</a:t>
            </a:r>
          </a:p>
        </p:txBody>
      </p:sp>
      <mc:AlternateContent xmlns:mc="http://schemas.openxmlformats.org/markup-compatibility/2006" xmlns:a14="http://schemas.microsoft.com/office/drawing/2010/main">
        <mc:Choice Requires="a14">
          <p:sp>
            <p:nvSpPr>
              <p:cNvPr id="8"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955993" y="2529568"/>
                <a:ext cx="2760288" cy="603371"/>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US" sz="800" i="1">
                              <a:solidFill>
                                <a:srgbClr val="282A2E"/>
                              </a:solidFill>
                              <a:latin typeface="Cambria Math"/>
                            </a:rPr>
                          </m:ctrlPr>
                        </m:fPr>
                        <m:num>
                          <m:eqArr>
                            <m:eqArrPr>
                              <m:ctrlPr>
                                <a:rPr lang="ru-RU" sz="800" i="1">
                                  <a:solidFill>
                                    <a:srgbClr val="282A2E"/>
                                  </a:solidFill>
                                  <a:latin typeface="Cambria Math"/>
                                </a:rPr>
                              </m:ctrlPr>
                            </m:eqArrPr>
                            <m:e>
                              <m:r>
                                <a:rPr lang="ru-RU" sz="800" i="1">
                                  <a:solidFill>
                                    <a:srgbClr val="282A2E"/>
                                  </a:solidFill>
                                  <a:latin typeface="Cambria Math"/>
                                </a:rPr>
                                <m:t>Объем расходов на содержание работников</m:t>
                              </m:r>
                            </m:e>
                            <m:e>
                              <m:r>
                                <a:rPr lang="ru-RU" sz="800" i="1">
                                  <a:solidFill>
                                    <a:srgbClr val="282A2E"/>
                                  </a:solidFill>
                                  <a:latin typeface="Cambria Math"/>
                                </a:rPr>
                                <m:t>органов местного самоуправления</m:t>
                              </m:r>
                            </m:e>
                          </m:eqArr>
                        </m:num>
                        <m:den>
                          <m:eqArr>
                            <m:eqArrPr>
                              <m:ctrlPr>
                                <a:rPr lang="ru-RU" sz="800" i="1">
                                  <a:solidFill>
                                    <a:srgbClr val="282A2E"/>
                                  </a:solidFill>
                                  <a:latin typeface="Cambria Math"/>
                                </a:rPr>
                              </m:ctrlPr>
                            </m:eqArrPr>
                            <m:e>
                              <m:r>
                                <a:rPr lang="ru-RU" sz="800" i="1">
                                  <a:solidFill>
                                    <a:srgbClr val="282A2E"/>
                                  </a:solidFill>
                                  <a:latin typeface="Cambria Math"/>
                                </a:rPr>
                                <m:t>Среднегодовая численность постоянного</m:t>
                              </m:r>
                            </m:e>
                            <m:e>
                              <m:r>
                                <a:rPr lang="ru-RU" sz="800" i="1">
                                  <a:solidFill>
                                    <a:srgbClr val="282A2E"/>
                                  </a:solidFill>
                                  <a:latin typeface="Cambria Math"/>
                                </a:rPr>
                                <m:t>населения муниципального образования</m:t>
                              </m:r>
                            </m:e>
                          </m:eqArr>
                        </m:den>
                      </m:f>
                    </m:oMath>
                  </m:oMathPara>
                </a14:m>
                <a:endParaRPr lang="ru-RU" sz="800" dirty="0">
                  <a:solidFill>
                    <a:srgbClr val="282A2E"/>
                  </a:solidFill>
                </a:endParaRPr>
              </a:p>
            </p:txBody>
          </p:sp>
        </mc:Choice>
        <mc:Fallback xmlns="">
          <p:sp>
            <p:nvSpPr>
              <p:cNvPr id="8" name="Прямоугольник: скругленные углы 24">
                <a:extLst>
                  <a:ext uri="{FF2B5EF4-FFF2-40B4-BE49-F238E27FC236}">
                    <a16:creationId xmlns:a16="http://schemas.microsoft.com/office/drawing/2014/main" xmlns:a14="http://schemas.microsoft.com/office/drawing/2010/main" xmlns="" id="{78F59363-6F23-CB6F-83E7-B6BCF2EF5D95}"/>
                  </a:ext>
                </a:extLst>
              </p:cNvPr>
              <p:cNvSpPr>
                <a:spLocks noRot="1" noChangeAspect="1" noMove="1" noResize="1" noEditPoints="1" noAdjustHandles="1" noChangeArrowheads="1" noChangeShapeType="1" noTextEdit="1"/>
              </p:cNvSpPr>
              <p:nvPr/>
            </p:nvSpPr>
            <p:spPr>
              <a:xfrm>
                <a:off x="8955993" y="2529568"/>
                <a:ext cx="2760288" cy="603371"/>
              </a:xfrm>
              <a:prstGeom prst="roundRect">
                <a:avLst>
                  <a:gd name="adj" fmla="val 5487"/>
                </a:avLst>
              </a:prstGeom>
              <a:blipFill rotWithShape="1">
                <a:blip r:embed="rId7"/>
                <a:stretch>
                  <a:fillRect/>
                </a:stretch>
              </a:blipFill>
              <a:ln>
                <a:noFill/>
              </a:ln>
            </p:spPr>
            <p:txBody>
              <a:bodyPr/>
              <a:lstStyle/>
              <a:p>
                <a:r>
                  <a:rPr lang="ru-RU">
                    <a:noFill/>
                  </a:rPr>
                  <a:t> </a:t>
                </a:r>
              </a:p>
            </p:txBody>
          </p:sp>
        </mc:Fallback>
      </mc:AlternateContent>
      <p:sp>
        <p:nvSpPr>
          <p:cNvPr id="10" name="Стрелка: шеврон 10">
            <a:extLst>
              <a:ext uri="{FF2B5EF4-FFF2-40B4-BE49-F238E27FC236}">
                <a16:creationId xmlns="" xmlns:a16="http://schemas.microsoft.com/office/drawing/2014/main" id="{7AB3464E-C6E7-2C28-DDF3-7B9464BC6514}"/>
              </a:ext>
            </a:extLst>
          </p:cNvPr>
          <p:cNvSpPr/>
          <p:nvPr/>
        </p:nvSpPr>
        <p:spPr>
          <a:xfrm>
            <a:off x="8529219" y="2870229"/>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Стрелка: шеврон 10">
            <a:extLst>
              <a:ext uri="{FF2B5EF4-FFF2-40B4-BE49-F238E27FC236}">
                <a16:creationId xmlns="" xmlns:a16="http://schemas.microsoft.com/office/drawing/2014/main" id="{7AB3464E-C6E7-2C28-DDF3-7B9464BC6514}"/>
              </a:ext>
            </a:extLst>
          </p:cNvPr>
          <p:cNvSpPr/>
          <p:nvPr/>
        </p:nvSpPr>
        <p:spPr>
          <a:xfrm>
            <a:off x="8536337" y="3467021"/>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Стрелка: шеврон 10">
            <a:extLst>
              <a:ext uri="{FF2B5EF4-FFF2-40B4-BE49-F238E27FC236}">
                <a16:creationId xmlns="" xmlns:a16="http://schemas.microsoft.com/office/drawing/2014/main" id="{7AB3464E-C6E7-2C28-DDF3-7B9464BC6514}"/>
              </a:ext>
            </a:extLst>
          </p:cNvPr>
          <p:cNvSpPr/>
          <p:nvPr/>
        </p:nvSpPr>
        <p:spPr>
          <a:xfrm>
            <a:off x="8536337" y="4142155"/>
            <a:ext cx="343402" cy="519090"/>
          </a:xfrm>
          <a:prstGeom prst="chevron">
            <a:avLst>
              <a:gd name="adj" fmla="val 774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mc:AlternateContent xmlns:mc="http://schemas.openxmlformats.org/markup-compatibility/2006" xmlns:a14="http://schemas.microsoft.com/office/drawing/2010/main">
        <mc:Choice Requires="a14">
          <p:sp>
            <p:nvSpPr>
              <p:cNvPr id="13"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954565" y="3432050"/>
                <a:ext cx="2768834" cy="613883"/>
              </a:xfrm>
              <a:prstGeom prst="roundRect">
                <a:avLst>
                  <a:gd name="adj" fmla="val 5487"/>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f>
                        <m:fPr>
                          <m:ctrlPr>
                            <a:rPr lang="en-US" sz="800" i="1">
                              <a:solidFill>
                                <a:srgbClr val="282A2E"/>
                              </a:solidFill>
                              <a:latin typeface="Cambria Math"/>
                            </a:rPr>
                          </m:ctrlPr>
                        </m:fPr>
                        <m:num>
                          <m:eqArr>
                            <m:eqArrPr>
                              <m:ctrlPr>
                                <a:rPr lang="ru-RU" sz="800" i="1">
                                  <a:solidFill>
                                    <a:srgbClr val="282A2E"/>
                                  </a:solidFill>
                                  <a:latin typeface="Cambria Math"/>
                                </a:rPr>
                              </m:ctrlPr>
                            </m:eqArrPr>
                            <m:e>
                              <m:r>
                                <a:rPr lang="ru-RU" sz="800">
                                  <a:solidFill>
                                    <a:srgbClr val="282A2E"/>
                                  </a:solidFill>
                                  <a:latin typeface="Cambria Math"/>
                                </a:rPr>
                                <m:t>Объем налоговых и неналоговых доходов</m:t>
                              </m:r>
                            </m:e>
                            <m:e>
                              <m:r>
                                <a:rPr lang="ru-RU" sz="800">
                                  <a:solidFill>
                                    <a:srgbClr val="282A2E"/>
                                  </a:solidFill>
                                  <a:latin typeface="Cambria Math"/>
                                </a:rPr>
                                <m:t> за исключением безвозмездных поступлений</m:t>
                              </m:r>
                            </m:e>
                          </m:eqArr>
                        </m:num>
                        <m:den>
                          <m:eqArr>
                            <m:eqArrPr>
                              <m:ctrlPr>
                                <a:rPr lang="ru-RU" sz="800" i="1">
                                  <a:solidFill>
                                    <a:srgbClr val="282A2E"/>
                                  </a:solidFill>
                                  <a:latin typeface="Cambria Math"/>
                                </a:rPr>
                              </m:ctrlPr>
                            </m:eqArrPr>
                            <m:e>
                              <m:r>
                                <a:rPr lang="ru-RU" sz="800">
                                  <a:solidFill>
                                    <a:srgbClr val="282A2E"/>
                                  </a:solidFill>
                                  <a:latin typeface="Cambria Math"/>
                                </a:rPr>
                                <m:t>Объем собственных доходов </m:t>
                              </m:r>
                            </m:e>
                            <m:e>
                              <m:r>
                                <a:rPr lang="ru-RU" sz="800">
                                  <a:solidFill>
                                    <a:srgbClr val="282A2E"/>
                                  </a:solidFill>
                                  <a:latin typeface="Cambria Math"/>
                                </a:rPr>
                                <m:t>муниципального образования</m:t>
                              </m:r>
                            </m:e>
                          </m:eqArr>
                        </m:den>
                      </m:f>
                      <m:r>
                        <m:rPr>
                          <m:nor/>
                        </m:rPr>
                        <a:rPr lang="ru-RU" sz="800" dirty="0">
                          <a:solidFill>
                            <a:srgbClr val="282A2E"/>
                          </a:solidFill>
                        </a:rPr>
                        <m:t> </m:t>
                      </m:r>
                      <m:r>
                        <a:rPr lang="ru-RU" sz="800" dirty="0">
                          <a:solidFill>
                            <a:srgbClr val="282A2E"/>
                          </a:solidFill>
                          <a:latin typeface="Cambria Math"/>
                        </a:rPr>
                        <m:t>×100%</m:t>
                      </m:r>
                    </m:oMath>
                  </m:oMathPara>
                </a14:m>
                <a:endParaRPr lang="ru-RU" sz="800" dirty="0">
                  <a:solidFill>
                    <a:srgbClr val="282A2E"/>
                  </a:solidFill>
                </a:endParaRPr>
              </a:p>
            </p:txBody>
          </p:sp>
        </mc:Choice>
        <mc:Fallback xmlns="">
          <p:sp>
            <p:nvSpPr>
              <p:cNvPr id="13" name="Прямоугольник: скругленные углы 24">
                <a:extLst>
                  <a:ext uri="{FF2B5EF4-FFF2-40B4-BE49-F238E27FC236}">
                    <a16:creationId xmlns:a16="http://schemas.microsoft.com/office/drawing/2014/main" xmlns:a14="http://schemas.microsoft.com/office/drawing/2010/main" xmlns="" id="{78F59363-6F23-CB6F-83E7-B6BCF2EF5D95}"/>
                  </a:ext>
                </a:extLst>
              </p:cNvPr>
              <p:cNvSpPr>
                <a:spLocks noRot="1" noChangeAspect="1" noMove="1" noResize="1" noEditPoints="1" noAdjustHandles="1" noChangeArrowheads="1" noChangeShapeType="1" noTextEdit="1"/>
              </p:cNvSpPr>
              <p:nvPr/>
            </p:nvSpPr>
            <p:spPr>
              <a:xfrm>
                <a:off x="8954565" y="3432050"/>
                <a:ext cx="2768834" cy="613883"/>
              </a:xfrm>
              <a:prstGeom prst="roundRect">
                <a:avLst>
                  <a:gd name="adj" fmla="val 5487"/>
                </a:avLst>
              </a:prstGeom>
              <a:blipFill rotWithShape="1">
                <a:blip r:embed="rId8"/>
                <a:stretch>
                  <a:fillRect/>
                </a:stretch>
              </a:blipFill>
              <a:ln>
                <a:noFill/>
              </a:ln>
            </p:spPr>
            <p:txBody>
              <a:bodyPr/>
              <a:lstStyle/>
              <a:p>
                <a:r>
                  <a:rPr lang="ru-RU">
                    <a:noFill/>
                  </a:rPr>
                  <a:t> </a:t>
                </a:r>
              </a:p>
            </p:txBody>
          </p:sp>
        </mc:Fallback>
      </mc:AlternateContent>
      <p:sp>
        <p:nvSpPr>
          <p:cNvPr id="15" name="Нижний колонтитул 34">
            <a:extLst>
              <a:ext uri="{FF2B5EF4-FFF2-40B4-BE49-F238E27FC236}">
                <a16:creationId xmlns="" xmlns:a16="http://schemas.microsoft.com/office/drawing/2014/main" id="{4FB27CA9-5263-4036-D600-FB1F46362DFB}"/>
              </a:ext>
            </a:extLst>
          </p:cNvPr>
          <p:cNvSpPr>
            <a:spLocks noGrp="1"/>
          </p:cNvSpPr>
          <p:nvPr>
            <p:ph type="ftr" sz="quarter" idx="11"/>
          </p:nvPr>
        </p:nvSpPr>
        <p:spPr>
          <a:xfrm>
            <a:off x="320183" y="6448271"/>
            <a:ext cx="10219315" cy="365125"/>
          </a:xfrm>
          <a:prstGeom prst="rect">
            <a:avLst/>
          </a:prstGeom>
        </p:spPr>
        <p:txBody>
          <a:bodyPr/>
          <a:lstStyle/>
          <a:p>
            <a:r>
              <a:rPr lang="ru-RU" dirty="0"/>
              <a:t>бланк формы</a:t>
            </a:r>
          </a:p>
        </p:txBody>
      </p:sp>
      <p:sp>
        <p:nvSpPr>
          <p:cNvPr id="2" name="Прямоугольник 1"/>
          <p:cNvSpPr/>
          <p:nvPr/>
        </p:nvSpPr>
        <p:spPr>
          <a:xfrm>
            <a:off x="710324" y="4678771"/>
            <a:ext cx="1746629" cy="1359346"/>
          </a:xfrm>
          <a:prstGeom prst="rect">
            <a:avLst/>
          </a:prstGeom>
        </p:spPr>
        <p:txBody>
          <a:bodyPr wrap="square">
            <a:spAutoFit/>
          </a:bodyPr>
          <a:lstStyle/>
          <a:p>
            <a:pPr marL="12700">
              <a:spcBef>
                <a:spcPts val="100"/>
              </a:spcBef>
              <a:spcAft>
                <a:spcPts val="1000"/>
              </a:spcAft>
            </a:pPr>
            <a:r>
              <a:rPr lang="ru-RU" sz="1400" b="1" dirty="0">
                <a:solidFill>
                  <a:schemeClr val="accent1"/>
                </a:solidFill>
                <a:cs typeface="Arial Black"/>
              </a:rPr>
              <a:t>Контроль строк </a:t>
            </a:r>
          </a:p>
          <a:p>
            <a:pPr marR="5080">
              <a:spcBef>
                <a:spcPts val="600"/>
              </a:spcBef>
            </a:pPr>
            <a:r>
              <a:rPr lang="en-US" sz="1000" dirty="0">
                <a:cs typeface="Arial Black"/>
              </a:rPr>
              <a:t>C</a:t>
            </a:r>
            <a:r>
              <a:rPr lang="ru-RU" sz="1000" dirty="0">
                <a:cs typeface="Arial Black"/>
              </a:rPr>
              <a:t>тр. 1 гр. 4 ≤ 100</a:t>
            </a:r>
          </a:p>
          <a:p>
            <a:pPr marR="5080">
              <a:spcBef>
                <a:spcPts val="600"/>
              </a:spcBef>
            </a:pPr>
            <a:r>
              <a:rPr lang="ru-RU" sz="1000" dirty="0">
                <a:cs typeface="Arial Black"/>
              </a:rPr>
              <a:t>Стр. 2 гр. 4 ≥ стр. 3 гр. 4</a:t>
            </a:r>
          </a:p>
          <a:p>
            <a:pPr marR="5080">
              <a:spcBef>
                <a:spcPts val="600"/>
              </a:spcBef>
            </a:pPr>
            <a:r>
              <a:rPr lang="en-US" sz="1000" dirty="0">
                <a:cs typeface="Arial Black"/>
              </a:rPr>
              <a:t>C</a:t>
            </a:r>
            <a:r>
              <a:rPr lang="ru-RU" sz="1000" dirty="0">
                <a:cs typeface="Arial Black"/>
              </a:rPr>
              <a:t>тр. 4 гр. 4 ≤ 100</a:t>
            </a:r>
          </a:p>
          <a:p>
            <a:pPr marR="5080">
              <a:spcBef>
                <a:spcPts val="600"/>
              </a:spcBef>
            </a:pPr>
            <a:r>
              <a:rPr lang="ru-RU" sz="1000" dirty="0">
                <a:cs typeface="Arial Black"/>
              </a:rPr>
              <a:t>Стр. 8 гр. 4 ≤ 100</a:t>
            </a:r>
          </a:p>
        </p:txBody>
      </p:sp>
      <p:sp>
        <p:nvSpPr>
          <p:cNvPr id="17" name="Прямоугольник 16"/>
          <p:cNvSpPr/>
          <p:nvPr/>
        </p:nvSpPr>
        <p:spPr>
          <a:xfrm>
            <a:off x="2556287" y="5085603"/>
            <a:ext cx="1746629" cy="707886"/>
          </a:xfrm>
          <a:prstGeom prst="rect">
            <a:avLst/>
          </a:prstGeom>
        </p:spPr>
        <p:txBody>
          <a:bodyPr wrap="square">
            <a:spAutoFit/>
          </a:bodyPr>
          <a:lstStyle/>
          <a:p>
            <a:pPr marR="5080">
              <a:spcBef>
                <a:spcPts val="600"/>
              </a:spcBef>
            </a:pPr>
            <a:r>
              <a:rPr lang="ru-RU" sz="1000" dirty="0">
                <a:cs typeface="Arial Black"/>
              </a:rPr>
              <a:t>Стр. 9 гр. 4 ≤ 100</a:t>
            </a:r>
          </a:p>
          <a:p>
            <a:pPr marR="5080">
              <a:spcBef>
                <a:spcPts val="600"/>
              </a:spcBef>
            </a:pPr>
            <a:r>
              <a:rPr lang="ru-RU" sz="1000" dirty="0">
                <a:cs typeface="Arial Black"/>
              </a:rPr>
              <a:t>Стр. 23 гр. 4 ≤ 100</a:t>
            </a:r>
          </a:p>
          <a:p>
            <a:pPr marR="5080">
              <a:spcBef>
                <a:spcPts val="600"/>
              </a:spcBef>
            </a:pPr>
            <a:r>
              <a:rPr lang="ru-RU" sz="1000" dirty="0">
                <a:cs typeface="Arial Black"/>
              </a:rPr>
              <a:t>Стр. 24 гр. 4 ≤ 100</a:t>
            </a:r>
          </a:p>
        </p:txBody>
      </p:sp>
      <mc:AlternateContent xmlns:mc="http://schemas.openxmlformats.org/markup-compatibility/2006" xmlns:a14="http://schemas.microsoft.com/office/drawing/2010/main">
        <mc:Choice Requires="a14">
          <p:sp>
            <p:nvSpPr>
              <p:cNvPr id="16"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963111" y="4327700"/>
                <a:ext cx="2760288" cy="985336"/>
              </a:xfrm>
              <a:prstGeom prst="roundRect">
                <a:avLst>
                  <a:gd name="adj" fmla="val 548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800" i="1">
                              <a:solidFill>
                                <a:srgbClr val="282A2E"/>
                              </a:solidFill>
                              <a:latin typeface="Cambria Math"/>
                            </a:rPr>
                          </m:ctrlPr>
                        </m:fPr>
                        <m:num>
                          <m:eqArr>
                            <m:eqArrPr>
                              <m:ctrlPr>
                                <a:rPr lang="ru-RU" sz="800" i="1">
                                  <a:solidFill>
                                    <a:srgbClr val="282A2E"/>
                                  </a:solidFill>
                                  <a:latin typeface="Cambria Math"/>
                                </a:rPr>
                              </m:ctrlPr>
                            </m:eqArrPr>
                            <m:e>
                              <m:r>
                                <a:rPr lang="ru-RU" sz="800" i="1">
                                  <a:solidFill>
                                    <a:srgbClr val="282A2E"/>
                                  </a:solidFill>
                                  <a:latin typeface="Cambria Math"/>
                                </a:rPr>
                                <m:t>Просроченная кредиторская задолженность</m:t>
                              </m:r>
                            </m:e>
                            <m:e>
                              <m:r>
                                <a:rPr lang="ru-RU" sz="800" i="1">
                                  <a:solidFill>
                                    <a:srgbClr val="282A2E"/>
                                  </a:solidFill>
                                  <a:latin typeface="Cambria Math"/>
                                </a:rPr>
                                <m:t>по оплате труда (включая начисления</m:t>
                              </m:r>
                            </m:e>
                            <m:e>
                              <m:r>
                                <a:rPr lang="ru-RU" sz="800" i="1">
                                  <a:solidFill>
                                    <a:srgbClr val="282A2E"/>
                                  </a:solidFill>
                                  <a:latin typeface="Cambria Math"/>
                                </a:rPr>
                                <m:t>на оплату труда мунициальных учреждений)</m:t>
                              </m:r>
                            </m:e>
                          </m:eqArr>
                        </m:num>
                        <m:den>
                          <m:eqArr>
                            <m:eqArrPr>
                              <m:ctrlPr>
                                <a:rPr lang="ru-RU" sz="800" i="1">
                                  <a:solidFill>
                                    <a:srgbClr val="282A2E"/>
                                  </a:solidFill>
                                  <a:latin typeface="Cambria Math"/>
                                </a:rPr>
                              </m:ctrlPr>
                            </m:eqArrPr>
                            <m:e>
                              <m:r>
                                <a:rPr lang="ru-RU" sz="800" i="1">
                                  <a:solidFill>
                                    <a:srgbClr val="282A2E"/>
                                  </a:solidFill>
                                  <a:latin typeface="Cambria Math"/>
                                </a:rPr>
                                <m:t>Объем расходов муниципального</m:t>
                              </m:r>
                            </m:e>
                            <m:e>
                              <m:r>
                                <a:rPr lang="ru-RU" sz="800" i="1">
                                  <a:solidFill>
                                    <a:srgbClr val="282A2E"/>
                                  </a:solidFill>
                                  <a:latin typeface="Cambria Math"/>
                                </a:rPr>
                                <m:t>образования на оплату труда</m:t>
                              </m:r>
                            </m:e>
                            <m:e>
                              <m:r>
                                <a:rPr lang="ru-RU" sz="800" i="1">
                                  <a:solidFill>
                                    <a:srgbClr val="282A2E"/>
                                  </a:solidFill>
                                  <a:latin typeface="Cambria Math"/>
                                </a:rPr>
                                <m:t>(включая начисления на оплату труда)</m:t>
                              </m:r>
                            </m:e>
                            <m:e>
                              <m:r>
                                <a:rPr lang="ru-RU" sz="800" i="1">
                                  <a:solidFill>
                                    <a:srgbClr val="282A2E"/>
                                  </a:solidFill>
                                  <a:latin typeface="Cambria Math"/>
                                </a:rPr>
                                <m:t>по состоянию на конец года</m:t>
                              </m:r>
                            </m:e>
                          </m:eqArr>
                        </m:den>
                      </m:f>
                      <m:r>
                        <m:rPr>
                          <m:nor/>
                        </m:rPr>
                        <a:rPr lang="ru-RU" sz="800" dirty="0">
                          <a:solidFill>
                            <a:srgbClr val="282A2E"/>
                          </a:solidFill>
                        </a:rPr>
                        <m:t> </m:t>
                      </m:r>
                      <m:r>
                        <a:rPr lang="ru-RU" sz="800" dirty="0">
                          <a:solidFill>
                            <a:srgbClr val="282A2E"/>
                          </a:solidFill>
                          <a:latin typeface="Cambria Math"/>
                        </a:rPr>
                        <m:t>×100%</m:t>
                      </m:r>
                    </m:oMath>
                  </m:oMathPara>
                </a14:m>
                <a:endParaRPr lang="ru-RU" sz="800" dirty="0">
                  <a:solidFill>
                    <a:srgbClr val="282A2E"/>
                  </a:solidFill>
                </a:endParaRPr>
              </a:p>
            </p:txBody>
          </p:sp>
        </mc:Choice>
        <mc:Fallback xmlns="">
          <p:sp>
            <p:nvSpPr>
              <p:cNvPr id="16" name="Прямоугольник: скругленные углы 24">
                <a:extLst>
                  <a:ext uri="{FF2B5EF4-FFF2-40B4-BE49-F238E27FC236}">
                    <a16:creationId xmlns:a16="http://schemas.microsoft.com/office/drawing/2014/main" xmlns:a14="http://schemas.microsoft.com/office/drawing/2010/main" xmlns="" id="{78F59363-6F23-CB6F-83E7-B6BCF2EF5D95}"/>
                  </a:ext>
                </a:extLst>
              </p:cNvPr>
              <p:cNvSpPr>
                <a:spLocks noRot="1" noChangeAspect="1" noMove="1" noResize="1" noEditPoints="1" noAdjustHandles="1" noChangeArrowheads="1" noChangeShapeType="1" noTextEdit="1"/>
              </p:cNvSpPr>
              <p:nvPr/>
            </p:nvSpPr>
            <p:spPr>
              <a:xfrm>
                <a:off x="8963111" y="4327700"/>
                <a:ext cx="2760288" cy="985336"/>
              </a:xfrm>
              <a:prstGeom prst="roundRect">
                <a:avLst>
                  <a:gd name="adj" fmla="val 5487"/>
                </a:avLst>
              </a:prstGeom>
              <a:blipFill rotWithShape="1">
                <a:blip r:embed="rId9"/>
                <a:stretch>
                  <a:fillRect/>
                </a:stretch>
              </a:blipFill>
              <a:ln>
                <a:noFill/>
              </a:ln>
            </p:spPr>
            <p:txBody>
              <a:bodyPr/>
              <a:lstStyle/>
              <a:p>
                <a:r>
                  <a:rPr lang="ru-RU">
                    <a:noFill/>
                  </a:rPr>
                  <a:t> </a:t>
                </a:r>
              </a:p>
            </p:txBody>
          </p:sp>
        </mc:Fallback>
      </mc:AlternateContent>
    </p:spTree>
    <p:extLst>
      <p:ext uri="{BB962C8B-B14F-4D97-AF65-F5344CB8AC3E}">
        <p14:creationId xmlns:p14="http://schemas.microsoft.com/office/powerpoint/2010/main" val="130907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105231" y="2520564"/>
            <a:ext cx="6098651" cy="3684969"/>
            <a:chOff x="1630017" y="1200647"/>
            <a:chExt cx="4405023" cy="252184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418" t="58971" r="16291" b="15204"/>
            <a:stretch/>
          </p:blipFill>
          <p:spPr bwMode="auto">
            <a:xfrm>
              <a:off x="1630017" y="2711461"/>
              <a:ext cx="4405023" cy="101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95" t="6876" r="16314" b="54533"/>
            <a:stretch/>
          </p:blipFill>
          <p:spPr bwMode="auto">
            <a:xfrm>
              <a:off x="1630017" y="1200647"/>
              <a:ext cx="4405023" cy="15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Текст 3">
            <a:extLst>
              <a:ext uri="{FF2B5EF4-FFF2-40B4-BE49-F238E27FC236}">
                <a16:creationId xmlns="" xmlns:a16="http://schemas.microsoft.com/office/drawing/2014/main" id="{2D59D1AE-3F0E-6D27-3044-C86001B10DCE}"/>
              </a:ext>
            </a:extLst>
          </p:cNvPr>
          <p:cNvSpPr>
            <a:spLocks noGrp="1"/>
          </p:cNvSpPr>
          <p:nvPr>
            <p:ph type="body" sz="quarter" idx="14"/>
          </p:nvPr>
        </p:nvSpPr>
        <p:spPr>
          <a:xfrm>
            <a:off x="599660" y="1063042"/>
            <a:ext cx="10880216" cy="1385947"/>
          </a:xfrm>
        </p:spPr>
        <p:txBody>
          <a:bodyPr>
            <a:normAutofit/>
          </a:bodyPr>
          <a:lstStyle/>
          <a:p>
            <a:pPr algn="just"/>
            <a:r>
              <a:rPr lang="ru-RU" sz="1400" dirty="0">
                <a:solidFill>
                  <a:srgbClr val="282A2E"/>
                </a:solidFill>
                <a:latin typeface="Arial" panose="020B0604020202020204" pitchFamily="34" charset="0"/>
                <a:cs typeface="Arial" panose="020B0604020202020204" pitchFamily="34" charset="0"/>
              </a:rPr>
              <a:t>Сведения по Приложению к форме № 1-МО в разрезе городских округов и муниципальных районов ежегодно размещаются </a:t>
            </a:r>
            <a:br>
              <a:rPr lang="ru-RU" sz="1400" dirty="0">
                <a:solidFill>
                  <a:srgbClr val="282A2E"/>
                </a:solidFill>
                <a:latin typeface="Arial" panose="020B0604020202020204" pitchFamily="34" charset="0"/>
                <a:cs typeface="Arial" panose="020B0604020202020204" pitchFamily="34" charset="0"/>
              </a:rPr>
            </a:br>
            <a:r>
              <a:rPr lang="ru-RU" sz="1400" dirty="0">
                <a:solidFill>
                  <a:srgbClr val="282A2E"/>
                </a:solidFill>
                <a:latin typeface="Arial" panose="020B0604020202020204" pitchFamily="34" charset="0"/>
                <a:cs typeface="Arial" panose="020B0604020202020204" pitchFamily="34" charset="0"/>
              </a:rPr>
              <a:t>на сайте Краснодарстата в разделе </a:t>
            </a:r>
            <a:r>
              <a:rPr lang="ru-RU" sz="1400" b="1" dirty="0">
                <a:solidFill>
                  <a:schemeClr val="accent1"/>
                </a:solidFill>
                <a:latin typeface="Arial" panose="020B0604020202020204" pitchFamily="34" charset="0"/>
                <a:cs typeface="Arial" panose="020B0604020202020204" pitchFamily="34" charset="0"/>
              </a:rPr>
              <a:t>«Статистика» / «Муниципальная статистика» / «Краснодарский край» / «Основные показатели социально-экономического положения муниципальных образований». </a:t>
            </a:r>
          </a:p>
          <a:p>
            <a:pPr algn="just"/>
            <a:r>
              <a:rPr lang="ru-RU" sz="1400" dirty="0">
                <a:solidFill>
                  <a:srgbClr val="282A2E"/>
                </a:solidFill>
                <a:latin typeface="Arial" panose="020B0604020202020204" pitchFamily="34" charset="0"/>
                <a:cs typeface="Arial" panose="020B0604020202020204" pitchFamily="34" charset="0"/>
              </a:rPr>
              <a:t>Информация сопоставима с данными «Доклада о достигнутых значениях показателей для оценки эффективности деятельности органов местного самоуправления муниципальных, городских округов и муниципальных районов» в части показателей, относящихся к компетенции Росстата.</a:t>
            </a:r>
          </a:p>
        </p:txBody>
      </p:sp>
      <p:sp>
        <p:nvSpPr>
          <p:cNvPr id="7" name="Заголовок 6">
            <a:extLst>
              <a:ext uri="{FF2B5EF4-FFF2-40B4-BE49-F238E27FC236}">
                <a16:creationId xmlns="" xmlns:a16="http://schemas.microsoft.com/office/drawing/2014/main" id="{CC175C9A-93CF-2CC1-501A-F8A21097E478}"/>
              </a:ext>
            </a:extLst>
          </p:cNvPr>
          <p:cNvSpPr>
            <a:spLocks noGrp="1"/>
          </p:cNvSpPr>
          <p:nvPr>
            <p:ph type="title"/>
          </p:nvPr>
        </p:nvSpPr>
        <p:spPr>
          <a:xfrm>
            <a:off x="599661" y="397564"/>
            <a:ext cx="9518374" cy="516836"/>
          </a:xfrm>
          <a:prstGeom prst="rect">
            <a:avLst/>
          </a:prstGeom>
        </p:spPr>
        <p:txBody>
          <a:bodyPr>
            <a:normAutofit fontScale="90000"/>
          </a:bodyPr>
          <a:lstStyle/>
          <a:p>
            <a:r>
              <a:rPr lang="ru-RU" sz="2400" dirty="0"/>
              <a:t>РАЗМЕЩЕНИЕ ИТОГОВЫХ ДАННЫХ НА САЙТЕ</a:t>
            </a:r>
            <a:r>
              <a:rPr lang="ru-RU" dirty="0"/>
              <a:t/>
            </a:r>
            <a:br>
              <a:rPr lang="ru-RU" dirty="0"/>
            </a:br>
            <a:endParaRPr lang="ru-RU"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231" y="2245463"/>
            <a:ext cx="3554619" cy="387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Прямоугольник 19"/>
          <p:cNvSpPr/>
          <p:nvPr/>
        </p:nvSpPr>
        <p:spPr>
          <a:xfrm>
            <a:off x="7953231" y="5926423"/>
            <a:ext cx="3310514" cy="191193"/>
          </a:xfrm>
          <a:prstGeom prst="rect">
            <a:avLst/>
          </a:prstGeom>
          <a:noFill/>
          <a:ln w="15875">
            <a:solidFill>
              <a:srgbClr val="E36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3037828" y="5725437"/>
            <a:ext cx="3943417" cy="392179"/>
          </a:xfrm>
          <a:prstGeom prst="rect">
            <a:avLst/>
          </a:prstGeom>
          <a:noFill/>
          <a:ln w="15875">
            <a:solidFill>
              <a:srgbClr val="E36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022224" y="4215768"/>
            <a:ext cx="1836024" cy="279265"/>
          </a:xfrm>
          <a:prstGeom prst="rect">
            <a:avLst/>
          </a:prstGeom>
          <a:noFill/>
          <a:ln w="15875">
            <a:solidFill>
              <a:srgbClr val="E36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0748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A1CB5A9E-6C2E-7609-140A-C99916CA9EE9}"/>
              </a:ext>
            </a:extLst>
          </p:cNvPr>
          <p:cNvSpPr>
            <a:spLocks noGrp="1"/>
          </p:cNvSpPr>
          <p:nvPr>
            <p:ph type="body" sz="quarter" idx="14"/>
          </p:nvPr>
        </p:nvSpPr>
        <p:spPr>
          <a:xfrm>
            <a:off x="2242038" y="1103156"/>
            <a:ext cx="7297616" cy="4308755"/>
          </a:xfrm>
        </p:spPr>
        <p:txBody>
          <a:bodyPr>
            <a:noAutofit/>
          </a:bodyPr>
          <a:lstStyle/>
          <a:p>
            <a:pPr>
              <a:lnSpc>
                <a:spcPct val="100000"/>
              </a:lnSpc>
              <a:spcBef>
                <a:spcPts val="0"/>
              </a:spcBef>
            </a:pPr>
            <a:r>
              <a:rPr lang="ru-RU" sz="1400" dirty="0">
                <a:solidFill>
                  <a:schemeClr val="accent1"/>
                </a:solidFill>
              </a:rPr>
              <a:t>При заполнении формы рекомендуется пользоваться Указаниями по заполнению формы Приложение к форме № 1-МО, расположенными на бланке.</a:t>
            </a:r>
          </a:p>
          <a:p>
            <a:pPr>
              <a:lnSpc>
                <a:spcPct val="100000"/>
              </a:lnSpc>
              <a:spcBef>
                <a:spcPts val="0"/>
              </a:spcBef>
            </a:pPr>
            <a:r>
              <a:rPr lang="ru-RU" sz="1400" dirty="0">
                <a:effectLst/>
                <a:ea typeface="Times New Roman" panose="02020603050405020304" pitchFamily="18" charset="0"/>
                <a:cs typeface="Arial" panose="020B0604020202020204" pitchFamily="34" charset="0"/>
              </a:rPr>
              <a:t>Электронная версия формы и электронный шаблон размещены на официальном сайте Росстата </a:t>
            </a:r>
            <a:r>
              <a:rPr lang="en-US" sz="1400" dirty="0">
                <a:effectLst/>
                <a:ea typeface="Times New Roman" panose="02020603050405020304" pitchFamily="18" charset="0"/>
                <a:cs typeface="Arial" panose="020B0604020202020204" pitchFamily="34" charset="0"/>
                <a:hlinkClick r:id="rId2"/>
              </a:rPr>
              <a:t>https://rosstat.gov.ru</a:t>
            </a:r>
            <a:r>
              <a:rPr lang="ru-RU" sz="1400" dirty="0">
                <a:effectLst/>
                <a:ea typeface="Times New Roman" panose="02020603050405020304" pitchFamily="18" charset="0"/>
                <a:cs typeface="Arial" panose="020B0604020202020204" pitchFamily="34" charset="0"/>
              </a:rPr>
              <a:t> в разделе Респондентам → Формы федерального статистического наблюдения и формы бухгалтерской (финансовой) отчетности → Альбом форм федерального статистического наблюдения → в окне «Поиск </a:t>
            </a:r>
            <a:br>
              <a:rPr lang="ru-RU" sz="1400" dirty="0">
                <a:effectLst/>
                <a:ea typeface="Times New Roman" panose="02020603050405020304" pitchFamily="18" charset="0"/>
                <a:cs typeface="Arial" panose="020B0604020202020204" pitchFamily="34" charset="0"/>
              </a:rPr>
            </a:br>
            <a:r>
              <a:rPr lang="ru-RU" sz="1400" dirty="0">
                <a:effectLst/>
                <a:ea typeface="Times New Roman" panose="02020603050405020304" pitchFamily="18" charset="0"/>
                <a:cs typeface="Arial" panose="020B0604020202020204" pitchFamily="34" charset="0"/>
              </a:rPr>
              <a:t>по формам» набрать </a:t>
            </a:r>
            <a:r>
              <a:rPr lang="ru-RU" sz="1400" dirty="0">
                <a:ea typeface="Times New Roman" panose="02020603050405020304" pitchFamily="18" charset="0"/>
                <a:cs typeface="Arial" panose="020B0604020202020204" pitchFamily="34" charset="0"/>
              </a:rPr>
              <a:t>«Приложение к форме № 1-МО» </a:t>
            </a:r>
            <a:r>
              <a:rPr lang="ru-RU" sz="1400" dirty="0">
                <a:effectLst/>
                <a:ea typeface="Times New Roman" panose="02020603050405020304" pitchFamily="18" charset="0"/>
                <a:cs typeface="Arial" panose="020B0604020202020204" pitchFamily="34" charset="0"/>
              </a:rPr>
              <a:t>→ период «2024» → Найти.</a:t>
            </a:r>
            <a:endParaRPr lang="ru-RU" sz="1400" dirty="0">
              <a:solidFill>
                <a:schemeClr val="accent1"/>
              </a:solidFill>
            </a:endParaRPr>
          </a:p>
          <a:p>
            <a:pPr>
              <a:lnSpc>
                <a:spcPct val="100000"/>
              </a:lnSpc>
              <a:spcBef>
                <a:spcPts val="0"/>
              </a:spcBef>
            </a:pPr>
            <a:endParaRPr lang="ru-RU" sz="1400" dirty="0">
              <a:solidFill>
                <a:schemeClr val="accent1"/>
              </a:solidFill>
            </a:endParaRPr>
          </a:p>
          <a:p>
            <a:pPr>
              <a:lnSpc>
                <a:spcPct val="100000"/>
              </a:lnSpc>
              <a:spcBef>
                <a:spcPts val="0"/>
              </a:spcBef>
            </a:pPr>
            <a:r>
              <a:rPr lang="ru-RU" sz="1400" b="1" dirty="0">
                <a:ea typeface="+mj-ea"/>
                <a:cs typeface="+mj-cs"/>
              </a:rPr>
              <a:t>Контакты</a:t>
            </a:r>
          </a:p>
          <a:p>
            <a:pPr>
              <a:lnSpc>
                <a:spcPct val="100000"/>
              </a:lnSpc>
              <a:spcBef>
                <a:spcPts val="0"/>
              </a:spcBef>
            </a:pPr>
            <a:endParaRPr lang="ru-RU" sz="1400" b="1" dirty="0">
              <a:ea typeface="+mj-ea"/>
              <a:cs typeface="+mj-cs"/>
            </a:endParaRPr>
          </a:p>
          <a:p>
            <a:pPr>
              <a:lnSpc>
                <a:spcPct val="100000"/>
              </a:lnSpc>
              <a:spcBef>
                <a:spcPts val="0"/>
              </a:spcBef>
            </a:pPr>
            <a:r>
              <a:rPr lang="ru-RU" sz="1400" dirty="0">
                <a:ea typeface="+mj-ea"/>
                <a:cs typeface="+mj-cs"/>
              </a:rPr>
              <a:t>Гордиенко Ирина Юрьевна - специалист, ответственный за соблюдение методологии </a:t>
            </a:r>
            <a:br>
              <a:rPr lang="ru-RU" sz="1400" dirty="0">
                <a:ea typeface="+mj-ea"/>
                <a:cs typeface="+mj-cs"/>
              </a:rPr>
            </a:br>
            <a:r>
              <a:rPr lang="ru-RU" sz="1400" dirty="0">
                <a:ea typeface="+mj-ea"/>
                <a:cs typeface="+mj-cs"/>
              </a:rPr>
              <a:t>и обработку данных по форме Приложение к форме № 1-МО</a:t>
            </a:r>
            <a:br>
              <a:rPr lang="ru-RU" sz="1400" dirty="0">
                <a:ea typeface="+mj-ea"/>
                <a:cs typeface="+mj-cs"/>
              </a:rPr>
            </a:br>
            <a:r>
              <a:rPr lang="ru-RU" sz="1400" dirty="0">
                <a:solidFill>
                  <a:schemeClr val="accent1"/>
                </a:solidFill>
                <a:latin typeface="Arial" panose="020B0604020202020204" pitchFamily="34" charset="0"/>
                <a:cs typeface="Arial" panose="020B0604020202020204" pitchFamily="34" charset="0"/>
              </a:rPr>
              <a:t>тел. +7 (861) 262-45-97, +7 (901) 002-77-19 </a:t>
            </a:r>
          </a:p>
          <a:p>
            <a:pPr>
              <a:lnSpc>
                <a:spcPct val="100000"/>
              </a:lnSpc>
              <a:spcBef>
                <a:spcPts val="0"/>
              </a:spcBef>
            </a:pPr>
            <a:endParaRPr lang="ru-RU" sz="1400" dirty="0">
              <a:solidFill>
                <a:schemeClr val="accent1"/>
              </a:solidFill>
            </a:endParaRPr>
          </a:p>
          <a:p>
            <a:pPr>
              <a:lnSpc>
                <a:spcPct val="100000"/>
              </a:lnSpc>
              <a:spcBef>
                <a:spcPts val="0"/>
              </a:spcBef>
            </a:pPr>
            <a:r>
              <a:rPr lang="ru-RU" sz="1400" dirty="0">
                <a:ea typeface="+mj-ea"/>
                <a:cs typeface="+mj-cs"/>
              </a:rPr>
              <a:t>Специалисты </a:t>
            </a:r>
            <a:r>
              <a:rPr lang="ru-RU" sz="1400" dirty="0">
                <a:solidFill>
                  <a:srgbClr val="282A2E"/>
                </a:solidFill>
                <a:latin typeface="Arial" panose="020B0604020202020204" pitchFamily="34" charset="0"/>
                <a:cs typeface="Arial" panose="020B0604020202020204" pitchFamily="34" charset="0"/>
              </a:rPr>
              <a:t>отдела сводных статистических работ и общественных связей, </a:t>
            </a:r>
            <a:r>
              <a:rPr lang="ru-RU" sz="1400" dirty="0">
                <a:ea typeface="+mj-ea"/>
                <a:cs typeface="+mj-cs"/>
              </a:rPr>
              <a:t>отвечающие за сбор отчетности </a:t>
            </a:r>
            <a:br>
              <a:rPr lang="ru-RU" sz="1400" dirty="0">
                <a:ea typeface="+mj-ea"/>
                <a:cs typeface="+mj-cs"/>
              </a:rPr>
            </a:br>
            <a:r>
              <a:rPr lang="ru-RU" sz="1400" dirty="0">
                <a:solidFill>
                  <a:schemeClr val="accent1"/>
                </a:solidFill>
              </a:rPr>
              <a:t>тел. </a:t>
            </a:r>
            <a:r>
              <a:rPr lang="ru-RU" sz="1400" dirty="0">
                <a:solidFill>
                  <a:schemeClr val="accent1"/>
                </a:solidFill>
                <a:latin typeface="Arial" panose="020B0604020202020204" pitchFamily="34" charset="0"/>
                <a:cs typeface="Arial" panose="020B0604020202020204" pitchFamily="34" charset="0"/>
              </a:rPr>
              <a:t>+7 (861) 262-45-97, +7 (901) 002-77-19 </a:t>
            </a:r>
            <a:endParaRPr lang="ru-RU" sz="1400" dirty="0">
              <a:solidFill>
                <a:schemeClr val="accent1"/>
              </a:solidFill>
            </a:endParaRPr>
          </a:p>
          <a:p>
            <a:pPr>
              <a:lnSpc>
                <a:spcPct val="100000"/>
              </a:lnSpc>
              <a:spcBef>
                <a:spcPts val="0"/>
              </a:spcBef>
            </a:pPr>
            <a:endParaRPr lang="ru-RU" sz="1400" dirty="0">
              <a:ea typeface="+mj-ea"/>
              <a:cs typeface="+mj-cs"/>
            </a:endParaRPr>
          </a:p>
          <a:p>
            <a:pPr>
              <a:lnSpc>
                <a:spcPct val="100000"/>
              </a:lnSpc>
              <a:spcBef>
                <a:spcPts val="0"/>
              </a:spcBef>
            </a:pPr>
            <a:r>
              <a:rPr lang="ru-RU" sz="1400" dirty="0">
                <a:ea typeface="+mj-ea"/>
                <a:cs typeface="+mj-cs"/>
              </a:rPr>
              <a:t>Адрес Электронной почты </a:t>
            </a:r>
            <a:r>
              <a:rPr lang="ru-RU" sz="1400" dirty="0">
                <a:solidFill>
                  <a:schemeClr val="accent1"/>
                </a:solidFill>
              </a:rPr>
              <a:t/>
            </a:r>
            <a:br>
              <a:rPr lang="ru-RU" sz="1400" dirty="0">
                <a:solidFill>
                  <a:schemeClr val="accent1"/>
                </a:solidFill>
              </a:rPr>
            </a:br>
            <a:r>
              <a:rPr lang="ru-RU" sz="1400" dirty="0">
                <a:solidFill>
                  <a:schemeClr val="accent1"/>
                </a:solidFill>
              </a:rPr>
              <a:t>23@rosstat.gov.ru </a:t>
            </a:r>
          </a:p>
        </p:txBody>
      </p:sp>
      <p:pic>
        <p:nvPicPr>
          <p:cNvPr id="2" name="Рисунок 1">
            <a:extLst>
              <a:ext uri="{FF2B5EF4-FFF2-40B4-BE49-F238E27FC236}">
                <a16:creationId xmlns="" xmlns:a16="http://schemas.microsoft.com/office/drawing/2014/main" id="{9AF847D2-D6E8-9DB2-5363-5873179324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6505" y="1239142"/>
            <a:ext cx="1039390" cy="1304081"/>
          </a:xfrm>
          <a:prstGeom prst="rect">
            <a:avLst/>
          </a:prstGeom>
        </p:spPr>
      </p:pic>
      <p:pic>
        <p:nvPicPr>
          <p:cNvPr id="4" name="Рисунок 3">
            <a:extLst>
              <a:ext uri="{FF2B5EF4-FFF2-40B4-BE49-F238E27FC236}">
                <a16:creationId xmlns="" xmlns:a16="http://schemas.microsoft.com/office/drawing/2014/main" id="{83D5A2DE-C548-BE25-DA69-2D6DBB506F78}"/>
              </a:ext>
            </a:extLst>
          </p:cNvPr>
          <p:cNvPicPr>
            <a:picLocks noChangeAspect="1"/>
          </p:cNvPicPr>
          <p:nvPr/>
        </p:nvPicPr>
        <p:blipFill>
          <a:blip r:embed="rId4"/>
          <a:stretch>
            <a:fillRect/>
          </a:stretch>
        </p:blipFill>
        <p:spPr>
          <a:xfrm>
            <a:off x="816505" y="2987659"/>
            <a:ext cx="1039390" cy="1174311"/>
          </a:xfrm>
          <a:prstGeom prst="rect">
            <a:avLst/>
          </a:prstGeom>
        </p:spPr>
      </p:pic>
      <p:pic>
        <p:nvPicPr>
          <p:cNvPr id="5" name="Рисунок 4">
            <a:extLst>
              <a:ext uri="{FF2B5EF4-FFF2-40B4-BE49-F238E27FC236}">
                <a16:creationId xmlns="" xmlns:a16="http://schemas.microsoft.com/office/drawing/2014/main" id="{77870412-7AD2-F8A1-2EF6-E9D8041A598D}"/>
              </a:ext>
            </a:extLst>
          </p:cNvPr>
          <p:cNvPicPr>
            <a:picLocks noChangeAspect="1"/>
          </p:cNvPicPr>
          <p:nvPr/>
        </p:nvPicPr>
        <p:blipFill>
          <a:blip r:embed="rId5"/>
          <a:stretch>
            <a:fillRect/>
          </a:stretch>
        </p:blipFill>
        <p:spPr>
          <a:xfrm>
            <a:off x="816505" y="4669677"/>
            <a:ext cx="1116301" cy="925148"/>
          </a:xfrm>
          <a:prstGeom prst="rect">
            <a:avLst/>
          </a:prstGeom>
        </p:spPr>
      </p:pic>
      <p:pic>
        <p:nvPicPr>
          <p:cNvPr id="1027" name="Picture 3" descr="C:\Users\P23_NaumovaAV\Desktop\загруженное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6386" y="1275436"/>
            <a:ext cx="1657522" cy="165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 xmlns:a16="http://schemas.microsoft.com/office/drawing/2014/main" id="{6987C252-1EB7-AEF1-21BA-C0D8A64F17C0}"/>
              </a:ext>
            </a:extLst>
          </p:cNvPr>
          <p:cNvSpPr>
            <a:spLocks noGrp="1"/>
          </p:cNvSpPr>
          <p:nvPr>
            <p:ph type="body" idx="1"/>
          </p:nvPr>
        </p:nvSpPr>
        <p:spPr>
          <a:xfrm>
            <a:off x="601960" y="2858733"/>
            <a:ext cx="5929970" cy="964072"/>
          </a:xfrm>
        </p:spPr>
        <p:txBody>
          <a:bodyPr/>
          <a:lstStyle/>
          <a:p>
            <a:r>
              <a:rPr lang="ru-RU" dirty="0"/>
              <a:t>Спасибо за внимание!</a:t>
            </a:r>
            <a:endParaRPr lang="ru-RU" sz="2400" dirty="0">
              <a:latin typeface="Arial"/>
              <a:cs typeface="Arial"/>
            </a:endParaRPr>
          </a:p>
        </p:txBody>
      </p:sp>
    </p:spTree>
    <p:extLst>
      <p:ext uri="{BB962C8B-B14F-4D97-AF65-F5344CB8AC3E}">
        <p14:creationId xmlns:p14="http://schemas.microsoft.com/office/powerpoint/2010/main" val="2874370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1</a:t>
            </a:r>
          </a:p>
          <a:p>
            <a:pPr>
              <a:lnSpc>
                <a:spcPct val="100000"/>
              </a:lnSpc>
            </a:pPr>
            <a:r>
              <a:rPr lang="ru-RU" dirty="0"/>
              <a:t>В</a:t>
            </a:r>
            <a:r>
              <a:rPr lang="ru-RU" b="1" dirty="0"/>
              <a:t> строке 1 </a:t>
            </a:r>
            <a:r>
              <a:rPr lang="ru-RU" dirty="0"/>
              <a:t>показатель  определяется делением:</a:t>
            </a:r>
          </a:p>
          <a:p>
            <a:pPr algn="just">
              <a:lnSpc>
                <a:spcPct val="100000"/>
              </a:lnSpc>
            </a:pPr>
            <a:r>
              <a:rPr lang="ru-RU" dirty="0"/>
              <a:t>числитель – разница между среднегодовой численностью постоянного населения муниципального, городского округа (муниципального района) и численностью населения, проживающего в населенных пунктах, имеющих регулярное автобусное </a:t>
            </a:r>
            <a:br>
              <a:rPr lang="ru-RU" dirty="0"/>
            </a:br>
            <a:r>
              <a:rPr lang="ru-RU" dirty="0"/>
              <a:t>и (или) железнодорожное сообщение с административным центром муниципального, городского округа (муниципального района). Населенный пункт, находящийся на расстоянии менее 3-х километров от автобусной остановки и (или) железнодорожной станции, относится к обслуживаемому пункту;</a:t>
            </a:r>
          </a:p>
          <a:p>
            <a:pPr algn="just">
              <a:lnSpc>
                <a:spcPct val="100000"/>
              </a:lnSpc>
            </a:pPr>
            <a:r>
              <a:rPr lang="ru-RU" dirty="0"/>
              <a:t>знаменатель – среднегодовая численность постоянного населения муниципального, городского округа (муниципального района);</a:t>
            </a:r>
          </a:p>
          <a:p>
            <a:pPr>
              <a:lnSpc>
                <a:spcPct val="100000"/>
              </a:lnSpc>
            </a:pPr>
            <a:r>
              <a:rPr lang="ru-RU" dirty="0"/>
              <a:t>результат умножается на 100%.</a:t>
            </a:r>
          </a:p>
          <a:p>
            <a:pPr>
              <a:lnSpc>
                <a:spcPct val="100000"/>
              </a:lnSpc>
            </a:pPr>
            <a:endParaRPr lang="ru-RU" dirty="0"/>
          </a:p>
          <a:p>
            <a:endParaRPr lang="ru-RU" sz="1200" dirty="0"/>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5" name="Стрелка влево 4"/>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2164264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2</a:t>
            </a:r>
          </a:p>
          <a:p>
            <a:pPr algn="just">
              <a:lnSpc>
                <a:spcPct val="100000"/>
              </a:lnSpc>
            </a:pPr>
            <a:r>
              <a:rPr lang="ru-RU" dirty="0"/>
              <a:t>В строке 2 показатель заполняется на основании данных административного учета решений о предоставлении земельных участков – в случае, когда земельные участки предоставлялись без торгов, либо из протоколов о результатах торгов – в случае, когда земельные участки предоставлялись на торгах, и определяется делением:</a:t>
            </a:r>
          </a:p>
          <a:p>
            <a:pPr>
              <a:lnSpc>
                <a:spcPct val="100000"/>
              </a:lnSpc>
            </a:pPr>
            <a:r>
              <a:rPr lang="ru-RU" dirty="0"/>
              <a:t>числитель </a:t>
            </a:r>
            <a:r>
              <a:rPr lang="ru-RU" dirty="0">
                <a:sym typeface="Symbol"/>
              </a:rPr>
              <a:t></a:t>
            </a:r>
            <a:r>
              <a:rPr lang="ru-RU" dirty="0"/>
              <a:t> площадь</a:t>
            </a:r>
            <a:r>
              <a:rPr lang="ru-RU" b="1" dirty="0"/>
              <a:t> </a:t>
            </a:r>
            <a:r>
              <a:rPr lang="ru-RU" dirty="0"/>
              <a:t>всех земельных участков, предоставленных для строительства, га;</a:t>
            </a:r>
          </a:p>
          <a:p>
            <a:pPr>
              <a:lnSpc>
                <a:spcPct val="100000"/>
              </a:lnSpc>
            </a:pPr>
            <a:r>
              <a:rPr lang="ru-RU" dirty="0"/>
              <a:t>знаменатель – среднегодовая численность населения, человек;</a:t>
            </a:r>
          </a:p>
          <a:p>
            <a:pPr>
              <a:lnSpc>
                <a:spcPct val="100000"/>
              </a:lnSpc>
            </a:pPr>
            <a:r>
              <a:rPr lang="ru-RU" dirty="0"/>
              <a:t>результат умножается на 10000.</a:t>
            </a:r>
          </a:p>
          <a:p>
            <a:pPr>
              <a:lnSpc>
                <a:spcPct val="100000"/>
              </a:lnSpc>
            </a:pPr>
            <a:endParaRPr lang="ru-RU" dirty="0"/>
          </a:p>
          <a:p>
            <a:endParaRPr lang="ru-RU" sz="1200" dirty="0"/>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3525943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3</a:t>
            </a:r>
          </a:p>
          <a:p>
            <a:pPr>
              <a:lnSpc>
                <a:spcPct val="100000"/>
              </a:lnSpc>
            </a:pPr>
            <a:r>
              <a:rPr lang="ru-RU" dirty="0"/>
              <a:t>Из </a:t>
            </a:r>
            <a:r>
              <a:rPr lang="ru-RU" b="1" dirty="0"/>
              <a:t>строки 2</a:t>
            </a:r>
            <a:r>
              <a:rPr lang="ru-RU" dirty="0"/>
              <a:t> выделяется </a:t>
            </a:r>
            <a:r>
              <a:rPr lang="ru-RU" b="1" dirty="0"/>
              <a:t>строка 3</a:t>
            </a:r>
            <a:r>
              <a:rPr lang="ru-RU" dirty="0"/>
              <a:t>:</a:t>
            </a:r>
          </a:p>
          <a:p>
            <a:pPr algn="just">
              <a:lnSpc>
                <a:spcPct val="100000"/>
              </a:lnSpc>
            </a:pPr>
            <a:r>
              <a:rPr lang="ru-RU" dirty="0"/>
              <a:t>числитель </a:t>
            </a:r>
            <a:r>
              <a:rPr lang="ru-RU" dirty="0">
                <a:sym typeface="Symbol"/>
              </a:rPr>
              <a:t></a:t>
            </a:r>
            <a:r>
              <a:rPr lang="ru-RU" dirty="0"/>
              <a:t> площадь земельных участков, предоставленных для жилищного строительства, индивидуального жилищного строительства и комплексного освоения в целях жилищного строительства, га;</a:t>
            </a:r>
          </a:p>
          <a:p>
            <a:pPr>
              <a:lnSpc>
                <a:spcPct val="100000"/>
              </a:lnSpc>
            </a:pPr>
            <a:r>
              <a:rPr lang="ru-RU" dirty="0"/>
              <a:t>знаменатель – среднегодовая численность населения, человек;</a:t>
            </a:r>
          </a:p>
          <a:p>
            <a:pPr>
              <a:lnSpc>
                <a:spcPct val="100000"/>
              </a:lnSpc>
            </a:pPr>
            <a:r>
              <a:rPr lang="ru-RU" dirty="0"/>
              <a:t>результат умножается на 10000.</a:t>
            </a:r>
          </a:p>
          <a:p>
            <a:pPr>
              <a:lnSpc>
                <a:spcPct val="100000"/>
              </a:lnSpc>
            </a:pPr>
            <a:endParaRPr lang="ru-RU" dirty="0"/>
          </a:p>
          <a:p>
            <a:endParaRPr lang="ru-RU" sz="1200" dirty="0"/>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79633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5">
            <a:extLst>
              <a:ext uri="{FF2B5EF4-FFF2-40B4-BE49-F238E27FC236}">
                <a16:creationId xmlns="" xmlns:a16="http://schemas.microsoft.com/office/drawing/2014/main" id="{EDD8D5CC-BCF0-6108-0040-9BBD76021734}"/>
              </a:ext>
            </a:extLst>
          </p:cNvPr>
          <p:cNvGraphicFramePr>
            <a:graphicFrameLocks noGrp="1"/>
          </p:cNvGraphicFramePr>
          <p:nvPr>
            <p:extLst>
              <p:ext uri="{D42A27DB-BD31-4B8C-83A1-F6EECF244321}">
                <p14:modId xmlns:p14="http://schemas.microsoft.com/office/powerpoint/2010/main" val="2799339205"/>
              </p:ext>
            </p:extLst>
          </p:nvPr>
        </p:nvGraphicFramePr>
        <p:xfrm>
          <a:off x="3010491" y="1516188"/>
          <a:ext cx="7131800" cy="1112520"/>
        </p:xfrm>
        <a:graphic>
          <a:graphicData uri="http://schemas.openxmlformats.org/drawingml/2006/table">
            <a:tbl>
              <a:tblPr firstRow="1" bandRow="1">
                <a:tableStyleId>{5C22544A-7EE6-4342-B048-85BDC9FD1C3A}</a:tableStyleId>
              </a:tblPr>
              <a:tblGrid>
                <a:gridCol w="6504411">
                  <a:extLst>
                    <a:ext uri="{9D8B030D-6E8A-4147-A177-3AD203B41FA5}">
                      <a16:colId xmlns="" xmlns:a16="http://schemas.microsoft.com/office/drawing/2014/main" val="1742547620"/>
                    </a:ext>
                  </a:extLst>
                </a:gridCol>
                <a:gridCol w="627389">
                  <a:extLst>
                    <a:ext uri="{9D8B030D-6E8A-4147-A177-3AD203B41FA5}">
                      <a16:colId xmlns="" xmlns:a16="http://schemas.microsoft.com/office/drawing/2014/main" val="3731597824"/>
                    </a:ext>
                  </a:extLst>
                </a:gridCol>
              </a:tblGrid>
              <a:tr h="370840">
                <a:tc>
                  <a:txBody>
                    <a:bodyPr/>
                    <a:lstStyle/>
                    <a:p>
                      <a:r>
                        <a:rPr lang="ru-RU" sz="1400" b="0" dirty="0">
                          <a:solidFill>
                            <a:schemeClr val="bg1"/>
                          </a:solidFill>
                        </a:rPr>
                        <a:t>Информация для респондентов</a:t>
                      </a:r>
                    </a:p>
                  </a:txBody>
                  <a:tcPr>
                    <a:lnL w="12700" cmpd="sng">
                      <a:noFill/>
                    </a:lnL>
                    <a:lnR w="12700" cap="flat" cmpd="sng" algn="ctr">
                      <a:noFill/>
                      <a:prstDash val="solid"/>
                      <a:round/>
                      <a:headEnd type="none" w="med" len="med"/>
                      <a:tailEnd type="none" w="med" len="med"/>
                    </a:lnR>
                    <a:lnT w="12700" cmpd="sng">
                      <a:noFill/>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400" dirty="0">
                          <a:solidFill>
                            <a:schemeClr val="bg1"/>
                          </a:solidFill>
                        </a:rPr>
                        <a:t>3</a:t>
                      </a:r>
                    </a:p>
                  </a:txBody>
                  <a:tcPr anchor="b">
                    <a:lnL w="12700" cap="flat" cmpd="sng" algn="ctr">
                      <a:noFill/>
                      <a:prstDash val="solid"/>
                      <a:round/>
                      <a:headEnd type="none" w="med" len="med"/>
                      <a:tailEnd type="none" w="med" len="med"/>
                    </a:lnL>
                    <a:lnR w="12700" cmpd="sng">
                      <a:noFill/>
                    </a:lnR>
                    <a:lnT w="12700" cmpd="sng">
                      <a:noFill/>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00846494"/>
                  </a:ext>
                </a:extLst>
              </a:tr>
              <a:tr h="370840">
                <a:tc>
                  <a:txBody>
                    <a:bodyPr/>
                    <a:lstStyle/>
                    <a:p>
                      <a:r>
                        <a:rPr lang="ru-RU" sz="1400" dirty="0">
                          <a:solidFill>
                            <a:srgbClr val="FFFFFF"/>
                          </a:solidFill>
                          <a:latin typeface="+mn-lt"/>
                          <a:cs typeface="Arial"/>
                        </a:rPr>
                        <a:t>Указания по заполнению формы</a:t>
                      </a:r>
                      <a:endParaRPr lang="ru-RU" sz="1400" dirty="0">
                        <a:solidFill>
                          <a:schemeClr val="bg1"/>
                        </a:solidFill>
                      </a:endParaRPr>
                    </a:p>
                  </a:txBody>
                  <a:tcPr>
                    <a:lnL w="12700" cmpd="sng">
                      <a:noFill/>
                    </a:lnL>
                    <a:lnR w="12700" cap="flat" cmpd="sng" algn="ctr">
                      <a:noFill/>
                      <a:prstDash val="solid"/>
                      <a:round/>
                      <a:headEnd type="none" w="med" len="med"/>
                      <a:tailEnd type="none" w="med" len="med"/>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400" b="1" dirty="0">
                          <a:solidFill>
                            <a:schemeClr val="bg1"/>
                          </a:solidFill>
                        </a:rPr>
                        <a:t>6</a:t>
                      </a:r>
                    </a:p>
                  </a:txBody>
                  <a:tcPr anchor="b">
                    <a:lnL w="12700" cap="flat" cmpd="sng" algn="ctr">
                      <a:noFill/>
                      <a:prstDash val="solid"/>
                      <a:round/>
                      <a:headEnd type="none" w="med" len="med"/>
                      <a:tailEnd type="none" w="med" len="med"/>
                    </a:lnL>
                    <a:lnR w="12700" cmpd="sng">
                      <a:noFill/>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02781579"/>
                  </a:ext>
                </a:extLst>
              </a:tr>
              <a:tr h="370840">
                <a:tc>
                  <a:txBody>
                    <a:bodyPr/>
                    <a:lstStyle/>
                    <a:p>
                      <a:r>
                        <a:rPr lang="ru-RU" sz="1400" dirty="0">
                          <a:solidFill>
                            <a:schemeClr val="bg1"/>
                          </a:solidFill>
                        </a:rPr>
                        <a:t>Бланк формы</a:t>
                      </a:r>
                    </a:p>
                  </a:txBody>
                  <a:tcPr>
                    <a:lnL w="12700" cmpd="sng">
                      <a:noFill/>
                    </a:lnL>
                    <a:lnR w="12700" cap="flat" cmpd="sng" algn="ctr">
                      <a:noFill/>
                      <a:prstDash val="solid"/>
                      <a:round/>
                      <a:headEnd type="none" w="med" len="med"/>
                      <a:tailEnd type="none" w="med" len="med"/>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1400" b="1" dirty="0">
                          <a:solidFill>
                            <a:schemeClr val="bg1"/>
                          </a:solidFill>
                        </a:rPr>
                        <a:t>9</a:t>
                      </a:r>
                    </a:p>
                  </a:txBody>
                  <a:tcPr anchor="b">
                    <a:lnL w="12700" cap="flat" cmpd="sng" algn="ctr">
                      <a:noFill/>
                      <a:prstDash val="solid"/>
                      <a:round/>
                      <a:headEnd type="none" w="med" len="med"/>
                      <a:tailEnd type="none" w="med" len="med"/>
                    </a:lnL>
                    <a:lnR w="12700" cmpd="sng">
                      <a:noFill/>
                    </a:lnR>
                    <a:lnT w="12700" cap="flat" cmpd="sng" algn="ctr">
                      <a:solidFill>
                        <a:srgbClr val="7DBBFC"/>
                      </a:solidFill>
                      <a:prstDash val="solid"/>
                      <a:round/>
                      <a:headEnd type="none" w="med" len="med"/>
                      <a:tailEnd type="none" w="med" len="med"/>
                    </a:lnT>
                    <a:lnB w="12700" cap="flat" cmpd="sng" algn="ctr">
                      <a:solidFill>
                        <a:srgbClr val="7DBBF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58262718"/>
                  </a:ext>
                </a:extLst>
              </a:tr>
            </a:tbl>
          </a:graphicData>
        </a:graphic>
      </p:graphicFrame>
    </p:spTree>
    <p:extLst>
      <p:ext uri="{BB962C8B-B14F-4D97-AF65-F5344CB8AC3E}">
        <p14:creationId xmlns:p14="http://schemas.microsoft.com/office/powerpoint/2010/main" val="23511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4</a:t>
            </a:r>
          </a:p>
          <a:p>
            <a:pPr>
              <a:lnSpc>
                <a:spcPct val="100000"/>
              </a:lnSpc>
            </a:pPr>
            <a:r>
              <a:rPr lang="ru-RU" dirty="0"/>
              <a:t>В </a:t>
            </a:r>
            <a:r>
              <a:rPr lang="ru-RU" b="1" dirty="0"/>
              <a:t>строке 4</a:t>
            </a:r>
            <a:r>
              <a:rPr lang="ru-RU" dirty="0"/>
              <a:t> показатель определяется делением:</a:t>
            </a:r>
          </a:p>
          <a:p>
            <a:pPr algn="just">
              <a:lnSpc>
                <a:spcPct val="100000"/>
              </a:lnSpc>
            </a:pPr>
            <a:r>
              <a:rPr lang="ru-RU" dirty="0"/>
              <a:t>числитель </a:t>
            </a:r>
            <a:r>
              <a:rPr lang="ru-RU" dirty="0">
                <a:sym typeface="Symbol"/>
              </a:rPr>
              <a:t></a:t>
            </a:r>
            <a:r>
              <a:rPr lang="ru-RU" dirty="0"/>
              <a:t>  площадь земельных участков, являющихся объектами налогообложения земельным налогом, га;</a:t>
            </a:r>
          </a:p>
          <a:p>
            <a:pPr algn="just">
              <a:lnSpc>
                <a:spcPct val="100000"/>
              </a:lnSpc>
            </a:pPr>
            <a:r>
              <a:rPr lang="ru-RU" dirty="0"/>
              <a:t>знаменатель </a:t>
            </a:r>
            <a:r>
              <a:rPr lang="ru-RU" dirty="0">
                <a:sym typeface="Symbol"/>
              </a:rPr>
              <a:t></a:t>
            </a:r>
            <a:r>
              <a:rPr lang="ru-RU" dirty="0"/>
              <a:t> общая площадь территории муниципального, городского округа (муниципального района);  </a:t>
            </a:r>
          </a:p>
          <a:p>
            <a:pPr>
              <a:lnSpc>
                <a:spcPct val="100000"/>
              </a:lnSpc>
            </a:pPr>
            <a:r>
              <a:rPr lang="ru-RU" dirty="0"/>
              <a:t>результат умножается на 100%.</a:t>
            </a:r>
          </a:p>
          <a:p>
            <a:pPr>
              <a:lnSpc>
                <a:spcPct val="100000"/>
              </a:lnSpc>
            </a:pPr>
            <a:endParaRPr lang="ru-RU" dirty="0"/>
          </a:p>
          <a:p>
            <a:endParaRPr lang="ru-RU" sz="1200" dirty="0"/>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3150057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СТРОКИ 5, 6</a:t>
            </a:r>
          </a:p>
          <a:p>
            <a:pPr algn="just">
              <a:lnSpc>
                <a:spcPct val="100000"/>
              </a:lnSpc>
            </a:pPr>
            <a:r>
              <a:rPr lang="ru-RU" b="1" dirty="0"/>
              <a:t>Строки 5 и 6 </a:t>
            </a:r>
            <a:r>
              <a:rPr lang="ru-RU" dirty="0"/>
              <a:t>заполняются на основании данных административного учета. Показывается площадь предоставленных </a:t>
            </a:r>
            <a:br>
              <a:rPr lang="ru-RU" dirty="0"/>
            </a:br>
            <a:r>
              <a:rPr lang="ru-RU" dirty="0"/>
              <a:t>для строительства  земельных участков, в отношении которых со дня принятия решения о предоставлении земельного участка или подписания протокола о результатах торгов (конкурсов, аукционов) не было получено разрешение на ввод в эксплуатацию </a:t>
            </a:r>
            <a:br>
              <a:rPr lang="ru-RU" dirty="0"/>
            </a:br>
            <a:r>
              <a:rPr lang="ru-RU" dirty="0"/>
              <a:t>до конца отчетного года:</a:t>
            </a:r>
          </a:p>
          <a:p>
            <a:pPr algn="just">
              <a:lnSpc>
                <a:spcPct val="100000"/>
              </a:lnSpc>
            </a:pPr>
            <a:r>
              <a:rPr lang="ru-RU" dirty="0"/>
              <a:t>по </a:t>
            </a:r>
            <a:r>
              <a:rPr lang="ru-RU" b="1" dirty="0"/>
              <a:t>строке 5</a:t>
            </a:r>
            <a:r>
              <a:rPr lang="ru-RU" dirty="0"/>
              <a:t> – объектов жилищного строительства – в течение трех и более лет до конца отчетного года; </a:t>
            </a:r>
          </a:p>
          <a:p>
            <a:pPr algn="just">
              <a:lnSpc>
                <a:spcPct val="100000"/>
              </a:lnSpc>
            </a:pPr>
            <a:r>
              <a:rPr lang="ru-RU" dirty="0"/>
              <a:t>по </a:t>
            </a:r>
            <a:r>
              <a:rPr lang="ru-RU" b="1" dirty="0"/>
              <a:t>строке 6 – </a:t>
            </a:r>
            <a:r>
              <a:rPr lang="ru-RU" dirty="0"/>
              <a:t>иных объектов капитального строительства –  в течение пяти и более лет до конца отчетного года.</a:t>
            </a:r>
          </a:p>
          <a:p>
            <a:pPr algn="just">
              <a:lnSpc>
                <a:spcPct val="100000"/>
              </a:lnSpc>
            </a:pPr>
            <a:r>
              <a:rPr lang="ru-RU" dirty="0"/>
              <a:t>Показатели по</a:t>
            </a:r>
            <a:r>
              <a:rPr lang="ru-RU" b="1" dirty="0"/>
              <a:t> строкам 5 и 6 </a:t>
            </a:r>
            <a:r>
              <a:rPr lang="ru-RU" dirty="0"/>
              <a:t>рассчитываются по земельным участкам, решение о предоставлении которых или подписание протокола о результатах торгов было принято начиная с 1 января 2005 года. При этом учитываются земельные участки, </a:t>
            </a:r>
            <a:br>
              <a:rPr lang="ru-RU" dirty="0"/>
            </a:br>
            <a:r>
              <a:rPr lang="ru-RU" dirty="0"/>
              <a:t>по которым выдано разрешение на строительство, и срок введения объекта по которому истек.</a:t>
            </a:r>
          </a:p>
          <a:p>
            <a:pPr algn="just">
              <a:lnSpc>
                <a:spcPct val="100000"/>
              </a:lnSpc>
            </a:pPr>
            <a:r>
              <a:rPr lang="ru-RU" dirty="0"/>
              <a:t>В отношении объектов жилищного строительства учитываются только данные по строительству многоквартирных жилых домов.</a:t>
            </a:r>
          </a:p>
          <a:p>
            <a:pPr>
              <a:lnSpc>
                <a:spcPct val="100000"/>
              </a:lnSpc>
            </a:pPr>
            <a:endParaRPr lang="ru-RU" dirty="0"/>
          </a:p>
          <a:p>
            <a:endParaRPr lang="ru-RU" sz="1200" dirty="0"/>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658169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7</a:t>
            </a:r>
          </a:p>
          <a:p>
            <a:pPr algn="just">
              <a:lnSpc>
                <a:spcPct val="100000"/>
              </a:lnSpc>
            </a:pPr>
            <a:r>
              <a:rPr lang="ru-RU" dirty="0"/>
              <a:t>В</a:t>
            </a:r>
            <a:r>
              <a:rPr lang="ru-RU" b="1" dirty="0"/>
              <a:t> строке 7 </a:t>
            </a:r>
            <a:r>
              <a:rPr lang="ru-RU" dirty="0"/>
              <a:t>учитываются объекты, не завершенные строительством в установленные сроки строительства, осуществляемого </a:t>
            </a:r>
            <a:br>
              <a:rPr lang="ru-RU" dirty="0"/>
            </a:br>
            <a:r>
              <a:rPr lang="ru-RU" dirty="0"/>
              <a:t>за счет средств бюджета муниципального, городского округа (муниципального района), по состоянию на конец отчетного года. </a:t>
            </a:r>
          </a:p>
          <a:p>
            <a:pPr algn="just">
              <a:lnSpc>
                <a:spcPct val="100000"/>
              </a:lnSpc>
            </a:pPr>
            <a:r>
              <a:rPr lang="ru-RU" dirty="0"/>
              <a:t>К объектам, находящимся в незавершенном строительстве, относятся объекты: строительство которых продолжается; строительство которых приостановлено, законсервировано или окончательно прекращено, но не списано в установленном порядке; не включаемые в бухгалтерском учете в состав основных средств объекты, принятые в эксплуатацию на основании актов приемки, на которые отсутствуют необходимые документы, подтверждающие государственную регистрацию объектов недвижимости в установленных законодательством случаях. </a:t>
            </a:r>
          </a:p>
          <a:p>
            <a:pPr algn="just">
              <a:lnSpc>
                <a:spcPct val="100000"/>
              </a:lnSpc>
            </a:pPr>
            <a:r>
              <a:rPr lang="ru-RU" dirty="0"/>
              <a:t>Объем незавершенного строительства  по этим объектам представляет собой фактически произведенные затраты </a:t>
            </a:r>
            <a:br>
              <a:rPr lang="ru-RU" dirty="0"/>
            </a:br>
            <a:r>
              <a:rPr lang="ru-RU" dirty="0"/>
              <a:t>на строительно-монтажные работы, приобретение зданий, оборудования, транспортных средств, инструмента, инвентаря, иных материальных объектов длительного пользования, прочие капитальные работы и затраты (проектно-изыскательские, геологоразведочные и буровые работы, затраты по отводу земельных участков и переселению в связи со строительством, </a:t>
            </a:r>
            <a:br>
              <a:rPr lang="ru-RU" dirty="0"/>
            </a:br>
            <a:r>
              <a:rPr lang="ru-RU" dirty="0"/>
              <a:t>на подготовку кадров для вновь строящихся организаций и другие) за весь период с начала строительства этих объектов </a:t>
            </a:r>
            <a:br>
              <a:rPr lang="ru-RU" dirty="0"/>
            </a:br>
            <a:r>
              <a:rPr lang="ru-RU" dirty="0"/>
              <a:t>до конца года.   </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1158723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8</a:t>
            </a:r>
          </a:p>
          <a:p>
            <a:pPr algn="just">
              <a:lnSpc>
                <a:spcPct val="100000"/>
              </a:lnSpc>
            </a:pPr>
            <a:r>
              <a:rPr lang="ru-RU" b="1" dirty="0"/>
              <a:t>Строка 8 </a:t>
            </a:r>
            <a:r>
              <a:rPr lang="ru-RU" dirty="0"/>
              <a:t>заполняется на основании технического паспорта здания (строения), в котором указывается кадастровый номер, </a:t>
            </a:r>
            <a:br>
              <a:rPr lang="ru-RU" dirty="0"/>
            </a:br>
            <a:r>
              <a:rPr lang="ru-RU" dirty="0"/>
              <a:t>если земельный участок, на котором располагается жилой дом, проходил кадастровый учет. Показатель рассчитывается делением:</a:t>
            </a:r>
          </a:p>
          <a:p>
            <a:pPr algn="just">
              <a:lnSpc>
                <a:spcPct val="100000"/>
              </a:lnSpc>
            </a:pPr>
            <a:r>
              <a:rPr lang="ru-RU" dirty="0"/>
              <a:t>числитель </a:t>
            </a:r>
            <a:r>
              <a:rPr lang="ru-RU" dirty="0">
                <a:sym typeface="Symbol"/>
              </a:rPr>
              <a:t></a:t>
            </a:r>
            <a:r>
              <a:rPr lang="ru-RU" dirty="0"/>
              <a:t> число многоквартирных домов, расположенных на земельных участках, в отношении которых осуществлен государственный кадастровый учет;</a:t>
            </a:r>
          </a:p>
          <a:p>
            <a:pPr algn="just">
              <a:lnSpc>
                <a:spcPct val="100000"/>
              </a:lnSpc>
            </a:pPr>
            <a:r>
              <a:rPr lang="ru-RU" dirty="0"/>
              <a:t>знаменатель </a:t>
            </a:r>
            <a:r>
              <a:rPr lang="ru-RU" dirty="0">
                <a:sym typeface="Symbol"/>
              </a:rPr>
              <a:t></a:t>
            </a:r>
            <a:r>
              <a:rPr lang="ru-RU" dirty="0"/>
              <a:t> общее число многоквартирных домов (имеющих разрешение на ввод в эксплуатацию);</a:t>
            </a:r>
          </a:p>
          <a:p>
            <a:pPr>
              <a:lnSpc>
                <a:spcPct val="100000"/>
              </a:lnSpc>
            </a:pPr>
            <a:r>
              <a:rPr lang="ru-RU" dirty="0"/>
              <a:t>результат умножается на 100%.</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3855654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9</a:t>
            </a:r>
          </a:p>
          <a:p>
            <a:pPr algn="just">
              <a:lnSpc>
                <a:spcPct val="100000"/>
              </a:lnSpc>
            </a:pPr>
            <a:r>
              <a:rPr lang="ru-RU" dirty="0"/>
              <a:t>По </a:t>
            </a:r>
            <a:r>
              <a:rPr lang="ru-RU" b="1" dirty="0"/>
              <a:t>строке 9</a:t>
            </a:r>
            <a:r>
              <a:rPr lang="ru-RU" dirty="0"/>
              <a:t> учитываются основные фонды организаций муниципальной формы собственности по полной учетной стоимости </a:t>
            </a:r>
            <a:br>
              <a:rPr lang="ru-RU" dirty="0"/>
            </a:br>
            <a:r>
              <a:rPr lang="ru-RU" dirty="0"/>
              <a:t>на конец года с учетом переоценки в соответствии с пунктом 15 Федерального стандарта бухгалтерского учета «Основные средства» (ФСБУ 6/2020), утвержденного приказом Минфина России от 17 сентября 2020 г. № 204н «Об утверждении Федеральных стандартов бухгалтерского учета ФСБУ 6/2020 «Основные средства» и ФСБУ 26/2020 «Капитальные вложения» (зарегистрирован Минюстом России 15 октября 2020 г., регистрационный № 60399). </a:t>
            </a:r>
          </a:p>
          <a:p>
            <a:pPr algn="just">
              <a:lnSpc>
                <a:spcPct val="100000"/>
              </a:lnSpc>
            </a:pPr>
            <a:r>
              <a:rPr lang="ru-RU" dirty="0"/>
              <a:t>Показатель рассчитывается делением:</a:t>
            </a:r>
          </a:p>
          <a:p>
            <a:pPr algn="just">
              <a:lnSpc>
                <a:spcPct val="100000"/>
              </a:lnSpc>
            </a:pPr>
            <a:r>
              <a:rPr lang="ru-RU" dirty="0"/>
              <a:t>числитель – стоимость основных фондов организаций муниципальной формы собственности, находящихся в стадии банкротства (с момента объявления процедуры банкротства), тыс. рублей;</a:t>
            </a:r>
          </a:p>
          <a:p>
            <a:pPr algn="just">
              <a:lnSpc>
                <a:spcPct val="100000"/>
              </a:lnSpc>
            </a:pPr>
            <a:r>
              <a:rPr lang="ru-RU" dirty="0"/>
              <a:t>знаменатель – общая стоимость основных фондов организаций муниципальной формы собственности, тыс. рублей;</a:t>
            </a:r>
          </a:p>
          <a:p>
            <a:pPr>
              <a:lnSpc>
                <a:spcPct val="100000"/>
              </a:lnSpc>
            </a:pPr>
            <a:r>
              <a:rPr lang="ru-RU" dirty="0"/>
              <a:t>результат умножается на 100%.</a:t>
            </a:r>
          </a:p>
          <a:p>
            <a:pPr>
              <a:lnSpc>
                <a:spcPct val="100000"/>
              </a:lnSpc>
            </a:pPr>
            <a:endParaRPr lang="ru-RU" dirty="0"/>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98076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СТРОКИ 10, 12, 13, 14</a:t>
            </a:r>
          </a:p>
          <a:p>
            <a:r>
              <a:rPr lang="ru-RU" dirty="0"/>
              <a:t>В строках </a:t>
            </a:r>
            <a:r>
              <a:rPr lang="ru-RU" b="1" dirty="0"/>
              <a:t>10, 12, 13, 14 </a:t>
            </a:r>
            <a:r>
              <a:rPr lang="ru-RU" dirty="0"/>
              <a:t>показатель определяется делением:</a:t>
            </a:r>
          </a:p>
          <a:p>
            <a:pPr algn="just"/>
            <a:r>
              <a:rPr lang="ru-RU" dirty="0"/>
              <a:t>числитель – объем (количество) потребленного соответствующего энергетического ресурса в многоквартирных домах (электрическая энергия, горячая вода, холодная вода, природный газ);</a:t>
            </a:r>
          </a:p>
          <a:p>
            <a:pPr algn="just"/>
            <a:r>
              <a:rPr lang="ru-RU" dirty="0"/>
              <a:t>знаменатель – число проживающих в многоквартирных домах муниципального, городского округа (муниципального района), которым отпущен соответствующий энергетический ресурс. </a:t>
            </a:r>
          </a:p>
          <a:p>
            <a:pPr algn="just"/>
            <a:r>
              <a:rPr lang="ru-RU" dirty="0"/>
              <a:t>В числе проживающих в обслуживаемом многоквартирном доме, которым оказываются коммунальные услуги, учитываются наниматели жилых помещений, члены жилищных и жилищно-строительных кооперативов, а также собственники жилья (независимо от возраста) и члены их семей, проживающие в жилищном фонде. </a:t>
            </a:r>
          </a:p>
          <a:p>
            <a:pPr algn="just"/>
            <a:r>
              <a:rPr lang="ru-RU" dirty="0"/>
              <a:t>Не учитываются в числе проживающих лица, временно выбывшие с данной площади на срок свыше 6 месяцев. К такой категории относятся учащиеся вузов, средних специальных учебных заведений, общеобразовательных школ, ПТУ, школ-интернатов, которые в период учебы проживают по месту нахождения учебного заведения (в общежитиях, интернатах при школах), а также призванные на службу и другие. Лица, временно отсутствующие по месту постоянного проживания </a:t>
            </a:r>
            <a:br>
              <a:rPr lang="ru-RU" dirty="0"/>
            </a:br>
            <a:r>
              <a:rPr lang="ru-RU" dirty="0"/>
              <a:t>свыше 6 месяцев по условиям и характеру работы (экипажи судов, работники геологических изыскательных партий, экспедиций и другие), учитываются как постоянно проживающие.</a:t>
            </a:r>
          </a:p>
          <a:p>
            <a:pPr algn="just"/>
            <a:r>
              <a:rPr lang="ru-RU" dirty="0"/>
              <a:t>Не включается в число проживающих численность проживающих в детских домах, пансионатах, интернатах, домах для престарелых, в студенческих общежитиях и общежитиях рабочих и служащих.</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373292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11</a:t>
            </a:r>
          </a:p>
          <a:p>
            <a:pPr algn="just"/>
            <a:r>
              <a:rPr lang="ru-RU" dirty="0"/>
              <a:t>В </a:t>
            </a:r>
            <a:r>
              <a:rPr lang="ru-RU" b="1" dirty="0"/>
              <a:t>строке 11 </a:t>
            </a:r>
            <a:r>
              <a:rPr lang="ru-RU" dirty="0"/>
              <a:t>показатель «Удельная величина потребления тепловой энергии  в многоквартирных домах» определяется делением:</a:t>
            </a:r>
          </a:p>
          <a:p>
            <a:pPr algn="just"/>
            <a:r>
              <a:rPr lang="ru-RU" dirty="0"/>
              <a:t>числитель – объем (количество) потребленной тепловой энергии в многоквартирных домах;</a:t>
            </a:r>
          </a:p>
          <a:p>
            <a:pPr algn="just"/>
            <a:r>
              <a:rPr lang="ru-RU" dirty="0"/>
              <a:t>знаменатель – общая площадь жилых помещений в многоквартирных домах муниципального, городского округа (муниципального района).</a:t>
            </a:r>
          </a:p>
          <a:p>
            <a:pPr algn="just"/>
            <a:r>
              <a:rPr lang="ru-RU" dirty="0"/>
              <a:t>Общая площадь жилых помещений в обслуживаемом многоквартирном  доме включает площадь всех частей таких помещений, в том числе площадь помещений вспомогательного использования, предназначенных для удовлетворения гражданами бытовых и иных нужд, связанных с их проживанием в жилом помещении, за исключением балконов, лоджий, веранд и террас.</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179038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СТРОКИ 15, 17, 18, 19</a:t>
            </a:r>
          </a:p>
          <a:p>
            <a:pPr algn="just">
              <a:lnSpc>
                <a:spcPct val="100000"/>
              </a:lnSpc>
            </a:pPr>
            <a:r>
              <a:rPr lang="ru-RU" dirty="0"/>
              <a:t>В </a:t>
            </a:r>
            <a:r>
              <a:rPr lang="ru-RU" b="1" dirty="0"/>
              <a:t>строках 15, 17, 18, 19 </a:t>
            </a:r>
            <a:r>
              <a:rPr lang="ru-RU" dirty="0"/>
              <a:t>показатель</a:t>
            </a:r>
            <a:r>
              <a:rPr lang="ru-RU" b="1" dirty="0"/>
              <a:t> </a:t>
            </a:r>
            <a:r>
              <a:rPr lang="ru-RU" dirty="0"/>
              <a:t>определяется делением:</a:t>
            </a:r>
          </a:p>
          <a:p>
            <a:pPr algn="just">
              <a:lnSpc>
                <a:spcPct val="100000"/>
              </a:lnSpc>
            </a:pPr>
            <a:r>
              <a:rPr lang="ru-RU" dirty="0"/>
              <a:t>числитель – объем (количество) потребленного (израсходованного) соответствующего энергетического ресурса муниципальными бюджетными учреждениями (электрическая энергия, горячая вода, холодная вода, природный газ);</a:t>
            </a:r>
          </a:p>
          <a:p>
            <a:pPr algn="just">
              <a:lnSpc>
                <a:spcPct val="100000"/>
              </a:lnSpc>
            </a:pPr>
            <a:r>
              <a:rPr lang="ru-RU" dirty="0"/>
              <a:t>знаменатель – среднегодовая численность постоянного населения муниципального, городского округа (муниципального района).</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580235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СТРОКИ 16</a:t>
            </a:r>
          </a:p>
          <a:p>
            <a:pPr algn="just"/>
            <a:r>
              <a:rPr lang="ru-RU" dirty="0"/>
              <a:t>В </a:t>
            </a:r>
            <a:r>
              <a:rPr lang="ru-RU" b="1" dirty="0"/>
              <a:t>строке 16 </a:t>
            </a:r>
            <a:r>
              <a:rPr lang="ru-RU" dirty="0"/>
              <a:t>показатель «Удельная величина потребления тепловой энергии муниципальными бюджетными учреждениями» определяется делением:</a:t>
            </a:r>
          </a:p>
          <a:p>
            <a:pPr algn="just"/>
            <a:r>
              <a:rPr lang="ru-RU" dirty="0"/>
              <a:t>числитель – суммарное количество тепловой энергии, потребленной муниципальными бюджетными учреждениями;  </a:t>
            </a:r>
          </a:p>
          <a:p>
            <a:pPr algn="just"/>
            <a:r>
              <a:rPr lang="ru-RU" dirty="0"/>
              <a:t>знаменатель – общая площадь муниципальных бюджетных учреждений муниципального, городского округа (муниципального района).</a:t>
            </a:r>
          </a:p>
          <a:p>
            <a:pPr algn="just"/>
            <a:r>
              <a:rPr lang="ru-RU" dirty="0"/>
              <a:t>Общая площадь муниципальных бюджетных учреждений включает площадь всех частей отапливаемых помещений.</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642737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20</a:t>
            </a:r>
          </a:p>
          <a:p>
            <a:pPr>
              <a:lnSpc>
                <a:spcPct val="100000"/>
              </a:lnSpc>
            </a:pPr>
            <a:r>
              <a:rPr lang="ru-RU" dirty="0"/>
              <a:t>В </a:t>
            </a:r>
            <a:r>
              <a:rPr lang="ru-RU" b="1" dirty="0"/>
              <a:t>строке 20 показатель определятся делением:</a:t>
            </a:r>
            <a:endParaRPr lang="ru-RU" dirty="0"/>
          </a:p>
          <a:p>
            <a:pPr algn="just">
              <a:lnSpc>
                <a:spcPct val="100000"/>
              </a:lnSpc>
            </a:pPr>
            <a:r>
              <a:rPr lang="ru-RU" dirty="0"/>
              <a:t>числитель – численность населения, получившего жилые помещения и улучшившего жилищные условия в отчетном году (человек);</a:t>
            </a:r>
          </a:p>
          <a:p>
            <a:pPr algn="just">
              <a:lnSpc>
                <a:spcPct val="100000"/>
              </a:lnSpc>
            </a:pPr>
            <a:r>
              <a:rPr lang="ru-RU" dirty="0"/>
              <a:t>знаменатель – общая численность населения, состоящего на учете в качестве нуждающегося в жилых помещениях на конец предыдущего года (человек);</a:t>
            </a:r>
          </a:p>
          <a:p>
            <a:pPr>
              <a:lnSpc>
                <a:spcPct val="100000"/>
              </a:lnSpc>
            </a:pPr>
            <a:r>
              <a:rPr lang="ru-RU" dirty="0"/>
              <a:t>результат умножается на 100%.</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2897869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CDD65A-503E-8E12-3243-017CD23FCDB5}"/>
              </a:ext>
            </a:extLst>
          </p:cNvPr>
          <p:cNvSpPr>
            <a:spLocks noGrp="1"/>
          </p:cNvSpPr>
          <p:nvPr>
            <p:ph type="title"/>
          </p:nvPr>
        </p:nvSpPr>
        <p:spPr/>
        <p:txBody>
          <a:bodyPr/>
          <a:lstStyle/>
          <a:p>
            <a:r>
              <a:rPr lang="ru-RU" dirty="0"/>
              <a:t>1</a:t>
            </a:r>
          </a:p>
        </p:txBody>
      </p:sp>
      <p:sp>
        <p:nvSpPr>
          <p:cNvPr id="3" name="Текст 2">
            <a:extLst>
              <a:ext uri="{FF2B5EF4-FFF2-40B4-BE49-F238E27FC236}">
                <a16:creationId xmlns="" xmlns:a16="http://schemas.microsoft.com/office/drawing/2014/main" id="{6987C252-1EB7-AEF1-21BA-C0D8A64F17C0}"/>
              </a:ext>
            </a:extLst>
          </p:cNvPr>
          <p:cNvSpPr>
            <a:spLocks noGrp="1"/>
          </p:cNvSpPr>
          <p:nvPr>
            <p:ph type="body" idx="1"/>
          </p:nvPr>
        </p:nvSpPr>
        <p:spPr/>
        <p:txBody>
          <a:bodyPr/>
          <a:lstStyle/>
          <a:p>
            <a:r>
              <a:rPr lang="ru-RU" dirty="0"/>
              <a:t>Информация для респондентов</a:t>
            </a:r>
            <a:endParaRPr lang="ru-RU" sz="2400" dirty="0">
              <a:latin typeface="Arial"/>
              <a:cs typeface="Arial"/>
            </a:endParaRPr>
          </a:p>
        </p:txBody>
      </p:sp>
    </p:spTree>
    <p:extLst>
      <p:ext uri="{BB962C8B-B14F-4D97-AF65-F5344CB8AC3E}">
        <p14:creationId xmlns:p14="http://schemas.microsoft.com/office/powerpoint/2010/main" val="239348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21</a:t>
            </a:r>
          </a:p>
          <a:p>
            <a:pPr algn="just"/>
            <a:r>
              <a:rPr lang="ru-RU" dirty="0"/>
              <a:t>В </a:t>
            </a:r>
            <a:r>
              <a:rPr lang="ru-RU" b="1" dirty="0"/>
              <a:t>строке 21 </a:t>
            </a:r>
            <a:r>
              <a:rPr lang="ru-RU" dirty="0"/>
              <a:t>наличие в муниципальном, городском округе (муниципальном районе) утвержденного генерального плана муниципального, городского округа (схемы территориального планирования муниципального района) обозначается да – 1, </a:t>
            </a:r>
            <a:br>
              <a:rPr lang="ru-RU" dirty="0"/>
            </a:br>
            <a:r>
              <a:rPr lang="ru-RU" dirty="0"/>
              <a:t>нет – 0.</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1360885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22</a:t>
            </a:r>
          </a:p>
          <a:p>
            <a:pPr algn="just">
              <a:lnSpc>
                <a:spcPct val="100000"/>
              </a:lnSpc>
            </a:pPr>
            <a:r>
              <a:rPr lang="ru-RU" dirty="0"/>
              <a:t>В </a:t>
            </a:r>
            <a:r>
              <a:rPr lang="ru-RU" b="1" dirty="0"/>
              <a:t>строке 22</a:t>
            </a:r>
            <a:r>
              <a:rPr lang="ru-RU" dirty="0"/>
              <a:t> показатель определяется путем деления объема расходов на содержание работников органов местного самоуправления (учитываются средства бюджета муниципального образования без учета межбюджетных трансфертов) </a:t>
            </a:r>
            <a:br>
              <a:rPr lang="ru-RU" dirty="0"/>
            </a:br>
            <a:r>
              <a:rPr lang="ru-RU" dirty="0"/>
              <a:t>на среднегодовую численность постоянного населения муниципального образования. Данные о расходах на содержание работников органов местного самоуправления соответствуют кодам классификации сектора государственного управления 210 («Расходы на оплату труда, начисления на выплаты по оплате труда»), 222 («Транспортные услуги»), 226 («Прочие работы, услуги»), 266 («Социальные пособия и компенсации персоналу в денежной форме») и 267 («Социальные пособия </a:t>
            </a:r>
            <a:br>
              <a:rPr lang="ru-RU" dirty="0"/>
            </a:br>
            <a:r>
              <a:rPr lang="ru-RU" dirty="0"/>
              <a:t>и компенсации персоналу в натуральной форме») по соответствующим разделам и подразделам классификации расходов, </a:t>
            </a:r>
            <a:br>
              <a:rPr lang="ru-RU" dirty="0"/>
            </a:br>
            <a:r>
              <a:rPr lang="ru-RU" dirty="0"/>
              <a:t>на которые отнесены: расходы на реализацию функций общегосударственного характера (раздел 100 «Общегосударственные вопросы» по подразделам классификации расходов 0102, 0103, 0104, 0106, 0113). Расходы на содержание работников учреждений, обеспечивающих деятельность должностных лиц и органов местного самоуправления, не обладающих статусом органов местного самоуправления, включению в данный показатель не подлежат. </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606791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23</a:t>
            </a:r>
          </a:p>
          <a:p>
            <a:pPr algn="just">
              <a:lnSpc>
                <a:spcPct val="114000"/>
              </a:lnSpc>
            </a:pPr>
            <a:r>
              <a:rPr lang="ru-RU" dirty="0"/>
              <a:t>В </a:t>
            </a:r>
            <a:r>
              <a:rPr lang="ru-RU" b="1" dirty="0"/>
              <a:t>строке 23</a:t>
            </a:r>
            <a:r>
              <a:rPr lang="ru-RU" dirty="0"/>
              <a:t> показатель определяется путем деления объема указанных налоговых и неналоговых доходов </a:t>
            </a:r>
            <a:br>
              <a:rPr lang="ru-RU" dirty="0"/>
            </a:br>
            <a:r>
              <a:rPr lang="ru-RU" dirty="0"/>
              <a:t>на общий объем собственных доходов муниципального образования и умножения на 100. В объем налоговых </a:t>
            </a:r>
            <a:br>
              <a:rPr lang="ru-RU" dirty="0"/>
            </a:br>
            <a:r>
              <a:rPr lang="ru-RU" dirty="0"/>
              <a:t>и неналоговых доходов не включаются безвозмездные поступления. </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2275614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1" y="1180957"/>
            <a:ext cx="10992679" cy="4985859"/>
          </a:xfrm>
        </p:spPr>
        <p:txBody>
          <a:bodyPr>
            <a:normAutofit/>
          </a:bodyPr>
          <a:lstStyle/>
          <a:p>
            <a:pPr algn="ctr"/>
            <a:r>
              <a:rPr lang="ru-RU" b="1" dirty="0"/>
              <a:t>СТРОКА 24</a:t>
            </a:r>
          </a:p>
          <a:p>
            <a:pPr algn="just">
              <a:lnSpc>
                <a:spcPct val="114000"/>
              </a:lnSpc>
            </a:pPr>
            <a:r>
              <a:rPr lang="ru-RU" dirty="0"/>
              <a:t>В </a:t>
            </a:r>
            <a:r>
              <a:rPr lang="ru-RU" b="1" dirty="0"/>
              <a:t>строке 24</a:t>
            </a:r>
            <a:r>
              <a:rPr lang="ru-RU" dirty="0"/>
              <a:t> показатель определяется путем деления просроченной кредиторской задолженности по оплате труда (включая начисления на оплату труда) муниципальных учреждений на общий объем расходов муниципального образования на оплату труда (включая начисления на оплату труда) муниципальных учреждений по состоянию на конец года и умножения на 100. При расчете учитываются все типы муниципальных учреждений: автономные, бюджетные, казенные.</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lstStyle/>
          <a:p>
            <a:r>
              <a:rPr lang="ru-RU" dirty="0"/>
              <a:t>ПРИЛОЖЕНИЕ К ФОРМЕ № 1-МО</a:t>
            </a:r>
          </a:p>
        </p:txBody>
      </p:sp>
      <p:sp>
        <p:nvSpPr>
          <p:cNvPr id="4" name="Стрелка влево 3"/>
          <p:cNvSpPr/>
          <p:nvPr/>
        </p:nvSpPr>
        <p:spPr>
          <a:xfrm>
            <a:off x="10494284" y="5929330"/>
            <a:ext cx="857256" cy="500066"/>
          </a:xfrm>
          <a:prstGeom prst="leftArrow">
            <a:avLst/>
          </a:prstGeom>
          <a:solidFill>
            <a:srgbClr val="CFE8FF"/>
          </a:solidFill>
          <a:ln>
            <a:solidFill>
              <a:srgbClr val="CFE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282A2E"/>
                </a:solidFill>
                <a:latin typeface="Times New Roman" pitchFamily="18" charset="0"/>
                <a:cs typeface="Times New Roman" pitchFamily="18" charset="0"/>
                <a:hlinkClick r:id="rId2" action="ppaction://hlinksldjump"/>
              </a:rPr>
              <a:t>Назад</a:t>
            </a:r>
            <a:endParaRPr lang="ru-RU" sz="1400" dirty="0">
              <a:solidFill>
                <a:srgbClr val="282A2E"/>
              </a:solidFill>
              <a:latin typeface="Times New Roman" pitchFamily="18" charset="0"/>
              <a:cs typeface="Times New Roman" pitchFamily="18" charset="0"/>
            </a:endParaRPr>
          </a:p>
        </p:txBody>
      </p:sp>
    </p:spTree>
    <p:extLst>
      <p:ext uri="{BB962C8B-B14F-4D97-AF65-F5344CB8AC3E}">
        <p14:creationId xmlns:p14="http://schemas.microsoft.com/office/powerpoint/2010/main" val="1183813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a:t>ПРИЛОЖЕНИЕ К ФОРМЕ № 1-МО ЗА 2023 ГОД</a:t>
            </a:r>
          </a:p>
        </p:txBody>
      </p:sp>
      <p:sp>
        <p:nvSpPr>
          <p:cNvPr id="14" name="Текст 13"/>
          <p:cNvSpPr>
            <a:spLocks noGrp="1"/>
          </p:cNvSpPr>
          <p:nvPr>
            <p:ph type="body" sz="quarter" idx="15"/>
          </p:nvPr>
        </p:nvSpPr>
        <p:spPr/>
        <p:txBody>
          <a:bodyPr/>
          <a:lstStyle/>
          <a:p>
            <a:r>
              <a:rPr lang="ru-RU" dirty="0"/>
              <a:t>приказ Росстата от 05.12.2023 № 623</a:t>
            </a:r>
          </a:p>
        </p:txBody>
      </p:sp>
      <p:sp>
        <p:nvSpPr>
          <p:cNvPr id="25"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712789" y="1889599"/>
            <a:ext cx="3286718" cy="1793879"/>
          </a:xfrm>
          <a:prstGeom prst="roundRect">
            <a:avLst>
              <a:gd name="adj" fmla="val 5487"/>
            </a:avLst>
          </a:prstGeom>
          <a:solidFill>
            <a:srgbClr val="D9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800" dirty="0">
              <a:solidFill>
                <a:srgbClr val="D9D8EB"/>
              </a:solidFill>
            </a:endParaRPr>
          </a:p>
        </p:txBody>
      </p:sp>
      <p:sp>
        <p:nvSpPr>
          <p:cNvPr id="26"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4524832" y="1889598"/>
            <a:ext cx="3286718" cy="1793879"/>
          </a:xfrm>
          <a:prstGeom prst="roundRect">
            <a:avLst>
              <a:gd name="adj" fmla="val 5487"/>
            </a:avLst>
          </a:prstGeom>
          <a:solidFill>
            <a:srgbClr val="CF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800" dirty="0">
              <a:solidFill>
                <a:srgbClr val="282A2E"/>
              </a:solidFill>
            </a:endParaRPr>
          </a:p>
        </p:txBody>
      </p:sp>
      <p:sp>
        <p:nvSpPr>
          <p:cNvPr id="27"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306229" y="1889600"/>
            <a:ext cx="3286718" cy="1793879"/>
          </a:xfrm>
          <a:prstGeom prst="roundRect">
            <a:avLst>
              <a:gd name="adj" fmla="val 5487"/>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800" dirty="0">
              <a:solidFill>
                <a:srgbClr val="282A2E"/>
              </a:solidFill>
            </a:endParaRPr>
          </a:p>
        </p:txBody>
      </p:sp>
      <p:sp>
        <p:nvSpPr>
          <p:cNvPr id="28" name="Текст 1">
            <a:extLst>
              <a:ext uri="{FF2B5EF4-FFF2-40B4-BE49-F238E27FC236}">
                <a16:creationId xmlns="" xmlns:a16="http://schemas.microsoft.com/office/drawing/2014/main" id="{26C5B066-4021-7483-BF08-5037363E511F}"/>
              </a:ext>
            </a:extLst>
          </p:cNvPr>
          <p:cNvSpPr txBox="1">
            <a:spLocks/>
          </p:cNvSpPr>
          <p:nvPr/>
        </p:nvSpPr>
        <p:spPr>
          <a:xfrm>
            <a:off x="866274" y="2551681"/>
            <a:ext cx="3182380" cy="903198"/>
          </a:xfrm>
          <a:prstGeom prst="roundRect">
            <a:avLst>
              <a:gd name="adj" fmla="val 3281"/>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200" dirty="0"/>
              <a:t>Исполнительно-распорядительные органы муниципальных образований;</a:t>
            </a:r>
          </a:p>
          <a:p>
            <a:pPr marL="0" indent="0">
              <a:buNone/>
            </a:pPr>
            <a:r>
              <a:rPr lang="ru-RU" sz="1200" dirty="0"/>
              <a:t>исполнительно-распорядительные органы федеральных территорий.</a:t>
            </a:r>
          </a:p>
        </p:txBody>
      </p:sp>
      <p:sp>
        <p:nvSpPr>
          <p:cNvPr id="29" name="Текст 10">
            <a:extLst>
              <a:ext uri="{FF2B5EF4-FFF2-40B4-BE49-F238E27FC236}">
                <a16:creationId xmlns="" xmlns:a16="http://schemas.microsoft.com/office/drawing/2014/main" id="{C98E633A-D99C-068E-BFF9-CD5498062D00}"/>
              </a:ext>
            </a:extLst>
          </p:cNvPr>
          <p:cNvSpPr txBox="1">
            <a:spLocks/>
          </p:cNvSpPr>
          <p:nvPr/>
        </p:nvSpPr>
        <p:spPr>
          <a:xfrm>
            <a:off x="866274" y="2137383"/>
            <a:ext cx="2644677" cy="400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b="1" dirty="0">
                <a:solidFill>
                  <a:schemeClr val="accent1"/>
                </a:solidFill>
              </a:rPr>
              <a:t>Респонденты</a:t>
            </a:r>
          </a:p>
        </p:txBody>
      </p:sp>
      <p:sp>
        <p:nvSpPr>
          <p:cNvPr id="30" name="Текст 11">
            <a:extLst>
              <a:ext uri="{FF2B5EF4-FFF2-40B4-BE49-F238E27FC236}">
                <a16:creationId xmlns="" xmlns:a16="http://schemas.microsoft.com/office/drawing/2014/main" id="{55CD4573-6CDA-926A-FDB6-5B6D16B423F0}"/>
              </a:ext>
            </a:extLst>
          </p:cNvPr>
          <p:cNvSpPr txBox="1">
            <a:spLocks/>
          </p:cNvSpPr>
          <p:nvPr/>
        </p:nvSpPr>
        <p:spPr>
          <a:xfrm>
            <a:off x="4676276" y="2137383"/>
            <a:ext cx="2705426" cy="4005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b="1" spc="-10" dirty="0">
                <a:solidFill>
                  <a:schemeClr val="accent1"/>
                </a:solidFill>
                <a:latin typeface="Arial"/>
                <a:cs typeface="Arial"/>
              </a:rPr>
              <a:t>Срок предоставления</a:t>
            </a:r>
            <a:endParaRPr lang="ru-RU" sz="1800" b="1" dirty="0">
              <a:solidFill>
                <a:schemeClr val="accent1"/>
              </a:solidFill>
            </a:endParaRPr>
          </a:p>
        </p:txBody>
      </p:sp>
      <p:sp>
        <p:nvSpPr>
          <p:cNvPr id="31" name="Текст 12">
            <a:extLst>
              <a:ext uri="{FF2B5EF4-FFF2-40B4-BE49-F238E27FC236}">
                <a16:creationId xmlns="" xmlns:a16="http://schemas.microsoft.com/office/drawing/2014/main" id="{2D60B0F4-9DBB-7C52-70A7-EF4EBFB990A4}"/>
              </a:ext>
            </a:extLst>
          </p:cNvPr>
          <p:cNvSpPr txBox="1">
            <a:spLocks/>
          </p:cNvSpPr>
          <p:nvPr/>
        </p:nvSpPr>
        <p:spPr>
          <a:xfrm>
            <a:off x="8457673" y="2137383"/>
            <a:ext cx="3021538" cy="4005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b="1" dirty="0">
                <a:solidFill>
                  <a:schemeClr val="accent1"/>
                </a:solidFill>
                <a:latin typeface="Arial"/>
                <a:cs typeface="Arial"/>
              </a:rPr>
              <a:t>Форма предоставления</a:t>
            </a:r>
            <a:endParaRPr lang="ru-RU" sz="1800" dirty="0">
              <a:solidFill>
                <a:schemeClr val="accent1"/>
              </a:solidFill>
              <a:latin typeface="Arial"/>
              <a:cs typeface="Arial"/>
            </a:endParaRPr>
          </a:p>
        </p:txBody>
      </p:sp>
      <p:sp>
        <p:nvSpPr>
          <p:cNvPr id="32" name="Текст 1">
            <a:extLst>
              <a:ext uri="{FF2B5EF4-FFF2-40B4-BE49-F238E27FC236}">
                <a16:creationId xmlns="" xmlns:a16="http://schemas.microsoft.com/office/drawing/2014/main" id="{87B8DFFD-8F15-88F9-78EB-1725353F060E}"/>
              </a:ext>
            </a:extLst>
          </p:cNvPr>
          <p:cNvSpPr txBox="1">
            <a:spLocks/>
          </p:cNvSpPr>
          <p:nvPr/>
        </p:nvSpPr>
        <p:spPr>
          <a:xfrm>
            <a:off x="4676276" y="2551680"/>
            <a:ext cx="2983831" cy="8126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200" dirty="0"/>
              <a:t>С 1 апреля по 25 апреля 2024 года</a:t>
            </a:r>
          </a:p>
        </p:txBody>
      </p:sp>
      <p:sp>
        <p:nvSpPr>
          <p:cNvPr id="33" name="Текст 1">
            <a:extLst>
              <a:ext uri="{FF2B5EF4-FFF2-40B4-BE49-F238E27FC236}">
                <a16:creationId xmlns="" xmlns:a16="http://schemas.microsoft.com/office/drawing/2014/main" id="{D09D36DA-00B8-8876-A31C-6E088EAF637D}"/>
              </a:ext>
            </a:extLst>
          </p:cNvPr>
          <p:cNvSpPr txBox="1">
            <a:spLocks/>
          </p:cNvSpPr>
          <p:nvPr/>
        </p:nvSpPr>
        <p:spPr>
          <a:xfrm>
            <a:off x="8457673" y="2551680"/>
            <a:ext cx="2983831" cy="8126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220979">
              <a:lnSpc>
                <a:spcPct val="100000"/>
              </a:lnSpc>
              <a:spcBef>
                <a:spcPts val="100"/>
              </a:spcBef>
            </a:pPr>
            <a:r>
              <a:rPr lang="ru-RU" sz="1200" dirty="0"/>
              <a:t>В электронном виде</a:t>
            </a:r>
            <a:endParaRPr lang="ru-RU" dirty="0"/>
          </a:p>
        </p:txBody>
      </p:sp>
      <p:sp>
        <p:nvSpPr>
          <p:cNvPr id="34" name="Нижний колонтитул 34">
            <a:extLst>
              <a:ext uri="{FF2B5EF4-FFF2-40B4-BE49-F238E27FC236}">
                <a16:creationId xmlns="" xmlns:a16="http://schemas.microsoft.com/office/drawing/2014/main" id="{9F3669B0-1085-BDE8-FF49-1BC75F6281B0}"/>
              </a:ext>
            </a:extLst>
          </p:cNvPr>
          <p:cNvSpPr>
            <a:spLocks noGrp="1"/>
          </p:cNvSpPr>
          <p:nvPr>
            <p:ph type="ftr" sz="quarter" idx="11"/>
          </p:nvPr>
        </p:nvSpPr>
        <p:spPr>
          <a:xfrm>
            <a:off x="320183" y="6448271"/>
            <a:ext cx="10219315" cy="365125"/>
          </a:xfrm>
          <a:prstGeom prst="rect">
            <a:avLst/>
          </a:prstGeom>
        </p:spPr>
        <p:txBody>
          <a:bodyPr/>
          <a:lstStyle/>
          <a:p>
            <a:r>
              <a:rPr lang="ru-RU" dirty="0"/>
              <a:t>информация для респондентов</a:t>
            </a:r>
          </a:p>
        </p:txBody>
      </p:sp>
    </p:spTree>
    <p:extLst>
      <p:ext uri="{BB962C8B-B14F-4D97-AF65-F5344CB8AC3E}">
        <p14:creationId xmlns:p14="http://schemas.microsoft.com/office/powerpoint/2010/main" val="215154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 xmlns:a16="http://schemas.microsoft.com/office/drawing/2014/main" id="{2D59D1AE-3F0E-6D27-3044-C86001B10DCE}"/>
              </a:ext>
            </a:extLst>
          </p:cNvPr>
          <p:cNvSpPr>
            <a:spLocks noGrp="1"/>
          </p:cNvSpPr>
          <p:nvPr>
            <p:ph type="body" sz="quarter" idx="14"/>
          </p:nvPr>
        </p:nvSpPr>
        <p:spPr>
          <a:xfrm>
            <a:off x="599661" y="1015638"/>
            <a:ext cx="11112914" cy="4369850"/>
          </a:xfrm>
        </p:spPr>
        <p:txBody>
          <a:bodyPr>
            <a:normAutofit/>
          </a:bodyPr>
          <a:lstStyle/>
          <a:p>
            <a:pPr algn="just">
              <a:lnSpc>
                <a:spcPct val="100000"/>
              </a:lnSpc>
            </a:pPr>
            <a:r>
              <a:rPr lang="ru-RU" dirty="0">
                <a:latin typeface="Arial" pitchFamily="34" charset="0"/>
                <a:cs typeface="Arial" pitchFamily="34" charset="0"/>
              </a:rPr>
              <a:t>Обращаем внимание, с 1 января 2022 года первичные статистические данные по формам федерального статистического наблюдения предоставляются юридическими лицами и индивидуальными предпринимателями в форме электронного документа, подписанного электронной подписью. </a:t>
            </a:r>
          </a:p>
          <a:p>
            <a:pPr algn="just">
              <a:lnSpc>
                <a:spcPct val="100000"/>
              </a:lnSpc>
            </a:pPr>
            <a:r>
              <a:rPr lang="en-US" dirty="0">
                <a:latin typeface="Arial" panose="020B0604020202020204" pitchFamily="34" charset="0"/>
                <a:cs typeface="Arial" panose="020B0604020202020204" pitchFamily="34" charset="0"/>
              </a:rPr>
              <a:t>C </a:t>
            </a:r>
            <a:r>
              <a:rPr lang="ru-RU" dirty="0">
                <a:latin typeface="Arial" panose="020B0604020202020204" pitchFamily="34" charset="0"/>
                <a:cs typeface="Arial" panose="020B0604020202020204" pitchFamily="34" charset="0"/>
              </a:rPr>
              <a:t>возможными  вариантами электронной отправки отчетности Вы можете ознакомиться на официальном сайте </a:t>
            </a:r>
            <a:r>
              <a:rPr lang="ru-RU" dirty="0" err="1">
                <a:latin typeface="Arial" panose="020B0604020202020204" pitchFamily="34" charset="0"/>
                <a:cs typeface="Arial" panose="020B0604020202020204" pitchFamily="34" charset="0"/>
              </a:rPr>
              <a:t>Краснодарстата</a:t>
            </a:r>
            <a:r>
              <a:rPr lang="ru-RU" dirty="0">
                <a:latin typeface="Arial" panose="020B0604020202020204" pitchFamily="34" charset="0"/>
                <a:cs typeface="Arial" panose="020B0604020202020204" pitchFamily="34" charset="0"/>
              </a:rPr>
              <a:t> в разделе </a:t>
            </a:r>
            <a:r>
              <a:rPr lang="ru-RU" b="1" dirty="0">
                <a:solidFill>
                  <a:schemeClr val="accent1"/>
                </a:solidFill>
                <a:latin typeface="Arial" panose="020B0604020202020204" pitchFamily="34" charset="0"/>
                <a:cs typeface="Arial" panose="020B0604020202020204" pitchFamily="34" charset="0"/>
              </a:rPr>
              <a:t>«Респондентам» / «Статистическая отчетность в электронном виде»</a:t>
            </a:r>
            <a:endParaRPr lang="ru-RU" dirty="0">
              <a:latin typeface="Arial" panose="020B0604020202020204" pitchFamily="34" charset="0"/>
              <a:cs typeface="Arial" panose="020B0604020202020204" pitchFamily="34" charset="0"/>
            </a:endParaRPr>
          </a:p>
          <a:p>
            <a:pPr algn="just">
              <a:lnSpc>
                <a:spcPct val="100000"/>
              </a:lnSpc>
            </a:pPr>
            <a:endParaRPr lang="ru-RU" dirty="0">
              <a:latin typeface="Arial" panose="020B0604020202020204" pitchFamily="34" charset="0"/>
              <a:cs typeface="Arial" panose="020B0604020202020204" pitchFamily="34" charset="0"/>
            </a:endParaRPr>
          </a:p>
        </p:txBody>
      </p:sp>
      <p:sp>
        <p:nvSpPr>
          <p:cNvPr id="7" name="Заголовок 6">
            <a:extLst>
              <a:ext uri="{FF2B5EF4-FFF2-40B4-BE49-F238E27FC236}">
                <a16:creationId xmlns="" xmlns:a16="http://schemas.microsoft.com/office/drawing/2014/main" id="{CC175C9A-93CF-2CC1-501A-F8A21097E478}"/>
              </a:ext>
            </a:extLst>
          </p:cNvPr>
          <p:cNvSpPr>
            <a:spLocks noGrp="1"/>
          </p:cNvSpPr>
          <p:nvPr>
            <p:ph type="title"/>
          </p:nvPr>
        </p:nvSpPr>
        <p:spPr>
          <a:xfrm>
            <a:off x="599661" y="397564"/>
            <a:ext cx="9518374" cy="516836"/>
          </a:xfrm>
          <a:prstGeom prst="rect">
            <a:avLst/>
          </a:prstGeom>
        </p:spPr>
        <p:txBody>
          <a:bodyPr>
            <a:normAutofit/>
          </a:bodyPr>
          <a:lstStyle/>
          <a:p>
            <a:r>
              <a:rPr lang="ru-RU"/>
              <a:t>ПОДГОТОВКА И ОТПРАВКА ЭЛЕКТРОННОГО ОТЧЕТА </a:t>
            </a:r>
            <a:endParaRPr lang="ru-RU" dirty="0"/>
          </a:p>
        </p:txBody>
      </p:sp>
      <p:sp>
        <p:nvSpPr>
          <p:cNvPr id="2" name="Нижний колонтитул 34">
            <a:extLst>
              <a:ext uri="{FF2B5EF4-FFF2-40B4-BE49-F238E27FC236}">
                <a16:creationId xmlns="" xmlns:a16="http://schemas.microsoft.com/office/drawing/2014/main" id="{49FA7848-7A4C-976D-2DC9-916AEB01A521}"/>
              </a:ext>
            </a:extLst>
          </p:cNvPr>
          <p:cNvSpPr>
            <a:spLocks noGrp="1"/>
          </p:cNvSpPr>
          <p:nvPr>
            <p:ph type="ftr" sz="quarter" idx="11"/>
          </p:nvPr>
        </p:nvSpPr>
        <p:spPr>
          <a:xfrm>
            <a:off x="320183" y="6448271"/>
            <a:ext cx="10219315" cy="365125"/>
          </a:xfrm>
          <a:prstGeom prst="rect">
            <a:avLst/>
          </a:prstGeom>
        </p:spPr>
        <p:txBody>
          <a:bodyPr/>
          <a:lstStyle/>
          <a:p>
            <a:r>
              <a:rPr lang="ru-RU" dirty="0"/>
              <a:t>информация для респондентов</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05"/>
          <a:stretch/>
        </p:blipFill>
        <p:spPr bwMode="auto">
          <a:xfrm>
            <a:off x="955965" y="2203161"/>
            <a:ext cx="4650075" cy="341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747" y="2595864"/>
            <a:ext cx="4898546" cy="281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4342818" y="2826348"/>
            <a:ext cx="975139" cy="218998"/>
          </a:xfrm>
          <a:prstGeom prst="rect">
            <a:avLst/>
          </a:prstGeom>
          <a:noFill/>
          <a:ln w="15875">
            <a:solidFill>
              <a:srgbClr val="E36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692044" y="3445321"/>
            <a:ext cx="2233352" cy="213361"/>
          </a:xfrm>
          <a:prstGeom prst="rect">
            <a:avLst/>
          </a:prstGeom>
          <a:noFill/>
          <a:ln w="15875">
            <a:solidFill>
              <a:srgbClr val="E36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76084" y="2667732"/>
            <a:ext cx="522391" cy="109499"/>
          </a:xfrm>
          <a:prstGeom prst="rect">
            <a:avLst/>
          </a:prstGeom>
          <a:noFill/>
          <a:ln w="15875">
            <a:solidFill>
              <a:srgbClr val="E36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2826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CDD65A-503E-8E12-3243-017CD23FCDB5}"/>
              </a:ext>
            </a:extLst>
          </p:cNvPr>
          <p:cNvSpPr>
            <a:spLocks noGrp="1"/>
          </p:cNvSpPr>
          <p:nvPr>
            <p:ph type="title"/>
          </p:nvPr>
        </p:nvSpPr>
        <p:spPr/>
        <p:txBody>
          <a:bodyPr/>
          <a:lstStyle/>
          <a:p>
            <a:r>
              <a:rPr lang="ru-RU" dirty="0"/>
              <a:t>2</a:t>
            </a:r>
          </a:p>
        </p:txBody>
      </p:sp>
      <p:sp>
        <p:nvSpPr>
          <p:cNvPr id="3" name="Текст 2">
            <a:extLst>
              <a:ext uri="{FF2B5EF4-FFF2-40B4-BE49-F238E27FC236}">
                <a16:creationId xmlns="" xmlns:a16="http://schemas.microsoft.com/office/drawing/2014/main" id="{6987C252-1EB7-AEF1-21BA-C0D8A64F17C0}"/>
              </a:ext>
            </a:extLst>
          </p:cNvPr>
          <p:cNvSpPr>
            <a:spLocks noGrp="1"/>
          </p:cNvSpPr>
          <p:nvPr>
            <p:ph type="body" idx="1"/>
          </p:nvPr>
        </p:nvSpPr>
        <p:spPr/>
        <p:txBody>
          <a:bodyPr/>
          <a:lstStyle/>
          <a:p>
            <a:r>
              <a:rPr lang="ru-RU" dirty="0"/>
              <a:t>Указания по заполнению формы</a:t>
            </a:r>
            <a:endParaRPr lang="ru-RU" sz="2400" dirty="0">
              <a:latin typeface="Arial"/>
              <a:cs typeface="Arial"/>
            </a:endParaRPr>
          </a:p>
        </p:txBody>
      </p:sp>
    </p:spTree>
    <p:extLst>
      <p:ext uri="{BB962C8B-B14F-4D97-AF65-F5344CB8AC3E}">
        <p14:creationId xmlns:p14="http://schemas.microsoft.com/office/powerpoint/2010/main" val="107950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5FD9778-CCF7-349A-6CA3-A84AAD95A051}"/>
              </a:ext>
            </a:extLst>
          </p:cNvPr>
          <p:cNvSpPr>
            <a:spLocks noGrp="1"/>
          </p:cNvSpPr>
          <p:nvPr>
            <p:ph sz="quarter" idx="12"/>
          </p:nvPr>
        </p:nvSpPr>
        <p:spPr>
          <a:xfrm>
            <a:off x="599662" y="1264087"/>
            <a:ext cx="7448783" cy="4985859"/>
          </a:xfrm>
        </p:spPr>
        <p:txBody>
          <a:bodyPr>
            <a:normAutofit/>
          </a:bodyPr>
          <a:lstStyle/>
          <a:p>
            <a:pPr algn="just">
              <a:lnSpc>
                <a:spcPct val="100000"/>
              </a:lnSpc>
            </a:pPr>
            <a:r>
              <a:rPr lang="ru-RU" sz="1200" dirty="0"/>
              <a:t>Административные данные (далее – данные) по форме федерального статистического наблюдения Приложение к форме № 1-МО «Показатели для оценки эффективности деятельности органов местного самоуправления муниципальных, городских округов и муниципальных районов» (далее – форма) предоставляют исполнительно-распорядительные органы муниципальных образований, исполнительно-распорядительные органы федеральных территорий.</a:t>
            </a:r>
          </a:p>
          <a:p>
            <a:pPr indent="457200" algn="just">
              <a:lnSpc>
                <a:spcPct val="100000"/>
              </a:lnSpc>
            </a:pPr>
            <a:endParaRPr lang="ru-RU" sz="1200" dirty="0"/>
          </a:p>
          <a:p>
            <a:pPr indent="457200" algn="just">
              <a:lnSpc>
                <a:spcPct val="100000"/>
              </a:lnSpc>
            </a:pPr>
            <a:r>
              <a:rPr lang="ru-RU" sz="1200" dirty="0"/>
              <a:t>В кодовой части титульного листа формы на основании Уведомления о присвоении кода ОКПО, размещенного на сайте системы сбора отчетности Росстата в информационно-телекоммуникационной сети «Интернет» по адресу: </a:t>
            </a:r>
            <a:r>
              <a:rPr lang="en-US" sz="1200" dirty="0">
                <a:hlinkClick r:id="rId2"/>
              </a:rPr>
              <a:t>https://</a:t>
            </a:r>
            <a:r>
              <a:rPr lang="en-US" sz="1200" dirty="0" smtClean="0">
                <a:hlinkClick r:id="rId2"/>
              </a:rPr>
              <a:t>websbor.rosstat.gov.ru/online/info</a:t>
            </a:r>
            <a:r>
              <a:rPr lang="ru-RU" sz="1200" dirty="0" smtClean="0"/>
              <a:t>, </a:t>
            </a:r>
            <a:r>
              <a:rPr lang="ru-RU" sz="1200" dirty="0"/>
              <a:t>отчитывающаяся организация проставляет код по Общероссийскому классификатору предприятий и организаций (ОКПО).</a:t>
            </a:r>
          </a:p>
          <a:p>
            <a:pPr indent="457200" algn="just">
              <a:lnSpc>
                <a:spcPct val="100000"/>
              </a:lnSpc>
            </a:pPr>
            <a:r>
              <a:rPr lang="ru-RU" sz="1200" dirty="0">
                <a:cs typeface="Arial" panose="020B0604020202020204" pitchFamily="34" charset="0"/>
              </a:rPr>
              <a:t>В графе 3 кодовой части формы титульного листа проставляется код типа муниципального образования: </a:t>
            </a:r>
            <a:r>
              <a:rPr lang="ru-RU" sz="1200" b="1" dirty="0">
                <a:solidFill>
                  <a:schemeClr val="accent1"/>
                </a:solidFill>
              </a:rPr>
              <a:t>муниципальный район – 13, городской округ – 15, муниципальный округ – 20.</a:t>
            </a:r>
          </a:p>
          <a:p>
            <a:pPr indent="457200" algn="just">
              <a:lnSpc>
                <a:spcPct val="100000"/>
              </a:lnSpc>
            </a:pPr>
            <a:r>
              <a:rPr lang="ru-RU" sz="1200" dirty="0">
                <a:cs typeface="Arial" panose="020B0604020202020204" pitchFamily="34" charset="0"/>
              </a:rPr>
              <a:t>В графе 4 кодовой части формы титульного листа проставляется код ОКТМО муниципального образования, за которое предоставляется отчет.</a:t>
            </a:r>
          </a:p>
        </p:txBody>
      </p:sp>
      <p:sp>
        <p:nvSpPr>
          <p:cNvPr id="6" name="Заголовок 5">
            <a:extLst>
              <a:ext uri="{FF2B5EF4-FFF2-40B4-BE49-F238E27FC236}">
                <a16:creationId xmlns="" xmlns:a16="http://schemas.microsoft.com/office/drawing/2014/main" id="{B175C961-DBDA-F891-E988-06F9A8F7E497}"/>
              </a:ext>
            </a:extLst>
          </p:cNvPr>
          <p:cNvSpPr>
            <a:spLocks noGrp="1"/>
          </p:cNvSpPr>
          <p:nvPr>
            <p:ph type="title"/>
          </p:nvPr>
        </p:nvSpPr>
        <p:spPr>
          <a:xfrm>
            <a:off x="599661" y="397564"/>
            <a:ext cx="9518374" cy="516836"/>
          </a:xfrm>
          <a:prstGeom prst="rect">
            <a:avLst/>
          </a:prstGeom>
        </p:spPr>
        <p:txBody>
          <a:bodyPr>
            <a:noAutofit/>
          </a:bodyPr>
          <a:lstStyle/>
          <a:p>
            <a:r>
              <a:rPr lang="ru-RU" dirty="0"/>
              <a:t>УКАЗАНИЯ ПО ЗАПОЛНЕНИЮ </a:t>
            </a:r>
            <a:br>
              <a:rPr lang="ru-RU" dirty="0"/>
            </a:br>
            <a:r>
              <a:rPr lang="ru-RU" dirty="0"/>
              <a:t>ПРИЛОЖЕНИЯ К ФОРМЕ № 1-МО</a:t>
            </a:r>
          </a:p>
        </p:txBody>
      </p:sp>
      <p:sp>
        <p:nvSpPr>
          <p:cNvPr id="3" name="Нижний колонтитул 34">
            <a:extLst>
              <a:ext uri="{FF2B5EF4-FFF2-40B4-BE49-F238E27FC236}">
                <a16:creationId xmlns="" xmlns:a16="http://schemas.microsoft.com/office/drawing/2014/main" id="{ACBBB38C-E9EA-B724-F55B-10E3EEDBE14C}"/>
              </a:ext>
            </a:extLst>
          </p:cNvPr>
          <p:cNvSpPr>
            <a:spLocks noGrp="1"/>
          </p:cNvSpPr>
          <p:nvPr>
            <p:ph type="ftr" sz="quarter" idx="11"/>
          </p:nvPr>
        </p:nvSpPr>
        <p:spPr>
          <a:xfrm>
            <a:off x="320183" y="6448271"/>
            <a:ext cx="10219315" cy="365125"/>
          </a:xfrm>
          <a:prstGeom prst="rect">
            <a:avLst/>
          </a:prstGeom>
        </p:spPr>
        <p:txBody>
          <a:bodyPr/>
          <a:lstStyle/>
          <a:p>
            <a:r>
              <a:rPr lang="ru-RU" dirty="0"/>
              <a:t>указания по заполнению формы </a:t>
            </a:r>
          </a:p>
        </p:txBody>
      </p:sp>
      <p:cxnSp>
        <p:nvCxnSpPr>
          <p:cNvPr id="5" name="Прямая соединительная линия 4">
            <a:extLst>
              <a:ext uri="{FF2B5EF4-FFF2-40B4-BE49-F238E27FC236}">
                <a16:creationId xmlns="" xmlns:a16="http://schemas.microsoft.com/office/drawing/2014/main" id="{23F64522-ECB3-2775-9B01-9C60362ACBD4}"/>
              </a:ext>
            </a:extLst>
          </p:cNvPr>
          <p:cNvCxnSpPr>
            <a:cxnSpLocks/>
          </p:cNvCxnSpPr>
          <p:nvPr/>
        </p:nvCxnSpPr>
        <p:spPr>
          <a:xfrm flipH="1">
            <a:off x="-169449" y="2756286"/>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 xmlns:a16="http://schemas.microsoft.com/office/drawing/2014/main" id="{7B356869-0B65-3531-42C5-98D3D6F99270}"/>
              </a:ext>
            </a:extLst>
          </p:cNvPr>
          <p:cNvCxnSpPr>
            <a:cxnSpLocks/>
          </p:cNvCxnSpPr>
          <p:nvPr/>
        </p:nvCxnSpPr>
        <p:spPr>
          <a:xfrm flipH="1">
            <a:off x="-169449" y="3793525"/>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 xmlns:a16="http://schemas.microsoft.com/office/drawing/2014/main" id="{364A1E4A-6E24-305E-4F38-DA01F4371D8A}"/>
              </a:ext>
            </a:extLst>
          </p:cNvPr>
          <p:cNvCxnSpPr>
            <a:cxnSpLocks/>
          </p:cNvCxnSpPr>
          <p:nvPr/>
        </p:nvCxnSpPr>
        <p:spPr>
          <a:xfrm flipH="1">
            <a:off x="-169449" y="4295325"/>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sp>
        <p:nvSpPr>
          <p:cNvPr id="9" name="Прямоугольник: скругленные углы 24">
            <a:extLst>
              <a:ext uri="{FF2B5EF4-FFF2-40B4-BE49-F238E27FC236}">
                <a16:creationId xmlns="" xmlns:a16="http://schemas.microsoft.com/office/drawing/2014/main" id="{78F59363-6F23-CB6F-83E7-B6BCF2EF5D95}"/>
              </a:ext>
            </a:extLst>
          </p:cNvPr>
          <p:cNvSpPr/>
          <p:nvPr/>
        </p:nvSpPr>
        <p:spPr>
          <a:xfrm>
            <a:off x="8505645" y="1320259"/>
            <a:ext cx="3087302" cy="3191355"/>
          </a:xfrm>
          <a:prstGeom prst="roundRect">
            <a:avLst>
              <a:gd name="adj" fmla="val 5487"/>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800" dirty="0">
              <a:solidFill>
                <a:srgbClr val="282A2E"/>
              </a:solidFill>
            </a:endParaRPr>
          </a:p>
        </p:txBody>
      </p:sp>
      <p:sp>
        <p:nvSpPr>
          <p:cNvPr id="10" name="Объект 2">
            <a:extLst>
              <a:ext uri="{FF2B5EF4-FFF2-40B4-BE49-F238E27FC236}">
                <a16:creationId xmlns="" xmlns:a16="http://schemas.microsoft.com/office/drawing/2014/main" id="{55B8798C-233B-4F3F-DA61-475618ADE82B}"/>
              </a:ext>
            </a:extLst>
          </p:cNvPr>
          <p:cNvSpPr txBox="1">
            <a:spLocks/>
          </p:cNvSpPr>
          <p:nvPr/>
        </p:nvSpPr>
        <p:spPr>
          <a:xfrm>
            <a:off x="8744320" y="1511817"/>
            <a:ext cx="2564910" cy="810017"/>
          </a:xfrm>
          <a:prstGeom prst="rect">
            <a:avLst/>
          </a:prstGeom>
        </p:spPr>
        <p:txBody>
          <a:bodyPr l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85750" indent="0">
              <a:lnSpc>
                <a:spcPct val="100000"/>
              </a:lnSpc>
              <a:spcBef>
                <a:spcPts val="100"/>
              </a:spcBef>
              <a:buNone/>
            </a:pPr>
            <a:r>
              <a:rPr lang="ru-RU" sz="1200" dirty="0"/>
              <a:t>Данные по форме могут быть переданы иным федеральным органам исполнительной власти по их запросу.</a:t>
            </a:r>
            <a:endParaRPr lang="ru-RU" sz="1200" b="1" spc="-10" dirty="0">
              <a:solidFill>
                <a:srgbClr val="363194"/>
              </a:solidFill>
              <a:cs typeface="Arial"/>
            </a:endParaRPr>
          </a:p>
        </p:txBody>
      </p:sp>
      <p:sp>
        <p:nvSpPr>
          <p:cNvPr id="11" name="object 10">
            <a:extLst>
              <a:ext uri="{FF2B5EF4-FFF2-40B4-BE49-F238E27FC236}">
                <a16:creationId xmlns="" xmlns:a16="http://schemas.microsoft.com/office/drawing/2014/main" id="{334A53BC-DD1F-9B5A-2A83-9A66C08222EB}"/>
              </a:ext>
            </a:extLst>
          </p:cNvPr>
          <p:cNvSpPr txBox="1"/>
          <p:nvPr/>
        </p:nvSpPr>
        <p:spPr>
          <a:xfrm>
            <a:off x="8744320" y="3002559"/>
            <a:ext cx="2564909" cy="1120820"/>
          </a:xfrm>
          <a:prstGeom prst="rect">
            <a:avLst/>
          </a:prstGeom>
        </p:spPr>
        <p:txBody>
          <a:bodyPr vert="horz" wrap="square" lIns="0" tIns="12700" rIns="0" bIns="0" rtlCol="0">
            <a:spAutoFit/>
          </a:bodyPr>
          <a:lstStyle/>
          <a:p>
            <a:pPr marL="12700" marR="5080">
              <a:spcBef>
                <a:spcPts val="100"/>
              </a:spcBef>
            </a:pPr>
            <a:r>
              <a:rPr lang="ru-RU" sz="1200" b="1" dirty="0">
                <a:solidFill>
                  <a:schemeClr val="accent1"/>
                </a:solidFill>
              </a:rPr>
              <a:t>Заполненная форма предоставляется </a:t>
            </a:r>
            <a:br>
              <a:rPr lang="ru-RU" sz="1200" b="1" dirty="0">
                <a:solidFill>
                  <a:schemeClr val="accent1"/>
                </a:solidFill>
              </a:rPr>
            </a:br>
            <a:r>
              <a:rPr lang="ru-RU" sz="1200" b="1" dirty="0">
                <a:solidFill>
                  <a:schemeClr val="accent1"/>
                </a:solidFill>
              </a:rPr>
              <a:t>в территориальные органы Росстата по месту фактического осуществления деятельности юридического лица.</a:t>
            </a:r>
          </a:p>
        </p:txBody>
      </p:sp>
    </p:spTree>
    <p:extLst>
      <p:ext uri="{BB962C8B-B14F-4D97-AF65-F5344CB8AC3E}">
        <p14:creationId xmlns:p14="http://schemas.microsoft.com/office/powerpoint/2010/main" val="276937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Нижний колонтитул 34">
            <a:extLst>
              <a:ext uri="{FF2B5EF4-FFF2-40B4-BE49-F238E27FC236}">
                <a16:creationId xmlns="" xmlns:a16="http://schemas.microsoft.com/office/drawing/2014/main" id="{5B557CB7-0E57-852D-E12E-7D7570E54495}"/>
              </a:ext>
            </a:extLst>
          </p:cNvPr>
          <p:cNvSpPr>
            <a:spLocks noGrp="1"/>
          </p:cNvSpPr>
          <p:nvPr>
            <p:ph type="ftr" sz="quarter" idx="11"/>
          </p:nvPr>
        </p:nvSpPr>
        <p:spPr>
          <a:prstGeom prst="rect">
            <a:avLst/>
          </a:prstGeom>
        </p:spPr>
        <p:txBody>
          <a:bodyPr/>
          <a:lstStyle/>
          <a:p>
            <a:r>
              <a:rPr lang="ru-RU" dirty="0"/>
              <a:t>указания по заполнению формы </a:t>
            </a:r>
          </a:p>
        </p:txBody>
      </p:sp>
      <p:sp>
        <p:nvSpPr>
          <p:cNvPr id="18" name="Заголовок 17">
            <a:extLst>
              <a:ext uri="{FF2B5EF4-FFF2-40B4-BE49-F238E27FC236}">
                <a16:creationId xmlns="" xmlns:a16="http://schemas.microsoft.com/office/drawing/2014/main" id="{C9193865-8FDC-0948-CD45-1EAFF16BD10D}"/>
              </a:ext>
            </a:extLst>
          </p:cNvPr>
          <p:cNvSpPr>
            <a:spLocks noGrp="1"/>
          </p:cNvSpPr>
          <p:nvPr>
            <p:ph type="title"/>
          </p:nvPr>
        </p:nvSpPr>
        <p:spPr>
          <a:xfrm>
            <a:off x="599660" y="397563"/>
            <a:ext cx="8623471" cy="691462"/>
          </a:xfrm>
          <a:prstGeom prst="rect">
            <a:avLst/>
          </a:prstGeom>
        </p:spPr>
        <p:txBody>
          <a:bodyPr>
            <a:noAutofit/>
          </a:bodyPr>
          <a:lstStyle/>
          <a:p>
            <a:r>
              <a:rPr lang="ru-RU" dirty="0"/>
              <a:t>РЕКОМЕНДАЦИИ ПО ЗАПОЛНЕНИЮ </a:t>
            </a:r>
            <a:br>
              <a:rPr lang="ru-RU" dirty="0"/>
            </a:br>
            <a:r>
              <a:rPr lang="ru-RU" dirty="0"/>
              <a:t>ПРИЛОЖЕНИЯ К ФОРМЕ № 1-МО</a:t>
            </a:r>
            <a:endParaRPr lang="ru-RU" dirty="0">
              <a:solidFill>
                <a:srgbClr val="282A2E"/>
              </a:solidFill>
            </a:endParaRPr>
          </a:p>
        </p:txBody>
      </p:sp>
      <p:sp>
        <p:nvSpPr>
          <p:cNvPr id="7" name="object 7">
            <a:extLst>
              <a:ext uri="{FF2B5EF4-FFF2-40B4-BE49-F238E27FC236}">
                <a16:creationId xmlns="" xmlns:a16="http://schemas.microsoft.com/office/drawing/2014/main" id="{12E334DD-3062-D1AA-00E2-738CDC13797D}"/>
              </a:ext>
            </a:extLst>
          </p:cNvPr>
          <p:cNvSpPr txBox="1"/>
          <p:nvPr/>
        </p:nvSpPr>
        <p:spPr>
          <a:xfrm>
            <a:off x="1167009" y="4993488"/>
            <a:ext cx="9806759" cy="197490"/>
          </a:xfrm>
          <a:prstGeom prst="rect">
            <a:avLst/>
          </a:prstGeom>
        </p:spPr>
        <p:txBody>
          <a:bodyPr vert="horz" wrap="square" lIns="0" tIns="12700" rIns="0" bIns="0" rtlCol="0">
            <a:spAutoFit/>
          </a:bodyPr>
          <a:lstStyle/>
          <a:p>
            <a:pPr lvl="0" algn="just" eaLnBrk="0" fontAlgn="base" hangingPunct="0">
              <a:spcBef>
                <a:spcPct val="0"/>
              </a:spcBef>
              <a:spcAft>
                <a:spcPct val="0"/>
              </a:spcAft>
            </a:pPr>
            <a:r>
              <a:rPr lang="ru-RU" sz="1200" spc="-10" dirty="0">
                <a:solidFill>
                  <a:srgbClr val="282A2E"/>
                </a:solidFill>
                <a:latin typeface="Arial"/>
                <a:cs typeface="Arial"/>
              </a:rPr>
              <a:t>строки заполняются согласно методологическим указаниям, размещенным на бланке Приложения к форме № 1-МО. </a:t>
            </a:r>
          </a:p>
        </p:txBody>
      </p:sp>
      <p:cxnSp>
        <p:nvCxnSpPr>
          <p:cNvPr id="10" name="Прямая соединительная линия 9">
            <a:extLst>
              <a:ext uri="{FF2B5EF4-FFF2-40B4-BE49-F238E27FC236}">
                <a16:creationId xmlns="" xmlns:a16="http://schemas.microsoft.com/office/drawing/2014/main" id="{364A1E4A-6E24-305E-4F38-DA01F4371D8A}"/>
              </a:ext>
            </a:extLst>
          </p:cNvPr>
          <p:cNvCxnSpPr>
            <a:cxnSpLocks/>
          </p:cNvCxnSpPr>
          <p:nvPr/>
        </p:nvCxnSpPr>
        <p:spPr>
          <a:xfrm flipH="1">
            <a:off x="-163902" y="5105668"/>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sp>
        <p:nvSpPr>
          <p:cNvPr id="11" name="object 3">
            <a:extLst>
              <a:ext uri="{FF2B5EF4-FFF2-40B4-BE49-F238E27FC236}">
                <a16:creationId xmlns="" xmlns:a16="http://schemas.microsoft.com/office/drawing/2014/main" id="{0BCB1023-DD53-6957-3BCB-EB7504005AFD}"/>
              </a:ext>
            </a:extLst>
          </p:cNvPr>
          <p:cNvSpPr txBox="1"/>
          <p:nvPr/>
        </p:nvSpPr>
        <p:spPr>
          <a:xfrm>
            <a:off x="1161461" y="2503563"/>
            <a:ext cx="9794714" cy="382156"/>
          </a:xfrm>
          <a:prstGeom prst="rect">
            <a:avLst/>
          </a:prstGeom>
        </p:spPr>
        <p:txBody>
          <a:bodyPr vert="horz" wrap="square" lIns="0" tIns="12700" rIns="0" bIns="0" rtlCol="0">
            <a:spAutoFit/>
          </a:bodyPr>
          <a:lstStyle/>
          <a:p>
            <a:r>
              <a:rPr lang="ru-RU" sz="1200" spc="-10" dirty="0">
                <a:solidFill>
                  <a:srgbClr val="282A2E"/>
                </a:solidFill>
                <a:cs typeface="Arial"/>
              </a:rPr>
              <a:t>отчет должен быть подписан должностным лицом, ответственным за </a:t>
            </a:r>
            <a:r>
              <a:rPr lang="ru-RU" sz="1200" dirty="0"/>
              <a:t>предоставление административных данных</a:t>
            </a:r>
            <a:r>
              <a:rPr lang="ru-RU" sz="1200" spc="-10" dirty="0">
                <a:solidFill>
                  <a:srgbClr val="282A2E"/>
                </a:solidFill>
                <a:cs typeface="Arial"/>
              </a:rPr>
              <a:t>. </a:t>
            </a:r>
            <a:r>
              <a:rPr lang="ru-RU" sz="1200" spc="-10">
                <a:solidFill>
                  <a:srgbClr val="282A2E"/>
                </a:solidFill>
                <a:cs typeface="Arial"/>
              </a:rPr>
              <a:t>Должностным лицом считается лицо, уполномоченное предоставлять </a:t>
            </a:r>
            <a:r>
              <a:rPr lang="ru-RU" sz="1200"/>
              <a:t>административные данные от имени респондента</a:t>
            </a:r>
            <a:r>
              <a:rPr lang="ru-RU" sz="1200" spc="-10">
                <a:solidFill>
                  <a:srgbClr val="282A2E"/>
                </a:solidFill>
                <a:cs typeface="Arial"/>
              </a:rPr>
              <a:t>;</a:t>
            </a:r>
            <a:endParaRPr lang="ru-RU" sz="1200" spc="-10" dirty="0">
              <a:solidFill>
                <a:srgbClr val="282A2E"/>
              </a:solidFill>
              <a:cs typeface="Arial"/>
            </a:endParaRPr>
          </a:p>
        </p:txBody>
      </p:sp>
      <p:sp>
        <p:nvSpPr>
          <p:cNvPr id="12" name="object 5">
            <a:extLst>
              <a:ext uri="{FF2B5EF4-FFF2-40B4-BE49-F238E27FC236}">
                <a16:creationId xmlns="" xmlns:a16="http://schemas.microsoft.com/office/drawing/2014/main" id="{066A3F3A-9950-0C3D-008F-88CB6C1F3CA7}"/>
              </a:ext>
            </a:extLst>
          </p:cNvPr>
          <p:cNvSpPr txBox="1"/>
          <p:nvPr/>
        </p:nvSpPr>
        <p:spPr>
          <a:xfrm>
            <a:off x="1161462" y="3321789"/>
            <a:ext cx="9806759" cy="382156"/>
          </a:xfrm>
          <a:prstGeom prst="rect">
            <a:avLst/>
          </a:prstGeom>
        </p:spPr>
        <p:txBody>
          <a:bodyPr vert="horz" wrap="square" lIns="0" tIns="12700" rIns="0" bIns="0" rtlCol="0">
            <a:spAutoFit/>
          </a:bodyPr>
          <a:lstStyle/>
          <a:p>
            <a:pPr algn="just" eaLnBrk="0" fontAlgn="base" hangingPunct="0">
              <a:spcBef>
                <a:spcPct val="0"/>
              </a:spcBef>
              <a:spcAft>
                <a:spcPct val="0"/>
              </a:spcAft>
            </a:pPr>
            <a:r>
              <a:rPr lang="ru-RU" sz="1200" spc="-10" dirty="0">
                <a:solidFill>
                  <a:srgbClr val="282A2E"/>
                </a:solidFill>
                <a:latin typeface="Arial"/>
                <a:cs typeface="Arial"/>
              </a:rPr>
              <a:t>муниципальные, городские округа и муниципальные районы заполняют все строки данной формы. Не заполненные графоклетки (прочерки) в бланке статистической отчетности будут считаться как отсутствие явления на территории муниципального образования;</a:t>
            </a:r>
          </a:p>
        </p:txBody>
      </p:sp>
      <p:sp>
        <p:nvSpPr>
          <p:cNvPr id="13" name="object 7">
            <a:extLst>
              <a:ext uri="{FF2B5EF4-FFF2-40B4-BE49-F238E27FC236}">
                <a16:creationId xmlns="" xmlns:a16="http://schemas.microsoft.com/office/drawing/2014/main" id="{12E334DD-3062-D1AA-00E2-738CDC13797D}"/>
              </a:ext>
            </a:extLst>
          </p:cNvPr>
          <p:cNvSpPr txBox="1"/>
          <p:nvPr/>
        </p:nvSpPr>
        <p:spPr>
          <a:xfrm>
            <a:off x="1161462" y="4140015"/>
            <a:ext cx="9806759" cy="566822"/>
          </a:xfrm>
          <a:prstGeom prst="rect">
            <a:avLst/>
          </a:prstGeom>
        </p:spPr>
        <p:txBody>
          <a:bodyPr vert="horz" wrap="square" lIns="0" tIns="12700" rIns="0" bIns="0" rtlCol="0">
            <a:spAutoFit/>
          </a:bodyPr>
          <a:lstStyle/>
          <a:p>
            <a:pPr lvl="0" algn="just" eaLnBrk="0" fontAlgn="base" hangingPunct="0">
              <a:spcBef>
                <a:spcPct val="0"/>
              </a:spcBef>
              <a:spcAft>
                <a:spcPct val="0"/>
              </a:spcAft>
            </a:pPr>
            <a:r>
              <a:rPr lang="ru-RU" sz="1200" spc="-10" dirty="0">
                <a:solidFill>
                  <a:srgbClr val="282A2E"/>
                </a:solidFill>
                <a:latin typeface="Arial"/>
                <a:cs typeface="Arial"/>
              </a:rPr>
              <a:t>информация в Приложении к форме № 1-МО за 2023 год должна соответствовать официальным статистическим данным и сведениям административной статистики, предоставляемым соответствующими структурными подразделениями муниципального образования </a:t>
            </a:r>
            <a:br>
              <a:rPr lang="ru-RU" sz="1200" spc="-10" dirty="0">
                <a:solidFill>
                  <a:srgbClr val="282A2E"/>
                </a:solidFill>
                <a:latin typeface="Arial"/>
                <a:cs typeface="Arial"/>
              </a:rPr>
            </a:br>
            <a:r>
              <a:rPr lang="ru-RU" sz="1200" spc="-10" dirty="0">
                <a:solidFill>
                  <a:srgbClr val="282A2E"/>
                </a:solidFill>
                <a:latin typeface="Arial"/>
                <a:cs typeface="Arial"/>
              </a:rPr>
              <a:t>в структурные подразделения федеральных органов исполнительной власти, а также в министерства и ведомства Краснодарского края;</a:t>
            </a:r>
          </a:p>
        </p:txBody>
      </p:sp>
      <p:cxnSp>
        <p:nvCxnSpPr>
          <p:cNvPr id="14" name="Прямая соединительная линия 13">
            <a:extLst>
              <a:ext uri="{FF2B5EF4-FFF2-40B4-BE49-F238E27FC236}">
                <a16:creationId xmlns="" xmlns:a16="http://schemas.microsoft.com/office/drawing/2014/main" id="{23F64522-ECB3-2775-9B01-9C60362ACBD4}"/>
              </a:ext>
            </a:extLst>
          </p:cNvPr>
          <p:cNvCxnSpPr>
            <a:cxnSpLocks/>
          </p:cNvCxnSpPr>
          <p:nvPr/>
        </p:nvCxnSpPr>
        <p:spPr>
          <a:xfrm flipH="1">
            <a:off x="-169449" y="2626896"/>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 xmlns:a16="http://schemas.microsoft.com/office/drawing/2014/main" id="{7B356869-0B65-3531-42C5-98D3D6F99270}"/>
              </a:ext>
            </a:extLst>
          </p:cNvPr>
          <p:cNvCxnSpPr>
            <a:cxnSpLocks/>
          </p:cNvCxnSpPr>
          <p:nvPr/>
        </p:nvCxnSpPr>
        <p:spPr>
          <a:xfrm flipH="1">
            <a:off x="-169449" y="3431233"/>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 xmlns:a16="http://schemas.microsoft.com/office/drawing/2014/main" id="{364A1E4A-6E24-305E-4F38-DA01F4371D8A}"/>
              </a:ext>
            </a:extLst>
          </p:cNvPr>
          <p:cNvCxnSpPr>
            <a:cxnSpLocks/>
          </p:cNvCxnSpPr>
          <p:nvPr/>
        </p:nvCxnSpPr>
        <p:spPr>
          <a:xfrm flipH="1">
            <a:off x="-169449" y="4252195"/>
            <a:ext cx="1164566" cy="0"/>
          </a:xfrm>
          <a:prstGeom prst="line">
            <a:avLst/>
          </a:prstGeom>
          <a:ln w="19050">
            <a:solidFill>
              <a:srgbClr val="7DBBFC"/>
            </a:solidFill>
          </a:ln>
        </p:spPr>
        <p:style>
          <a:lnRef idx="1">
            <a:schemeClr val="accent1"/>
          </a:lnRef>
          <a:fillRef idx="0">
            <a:schemeClr val="accent1"/>
          </a:fillRef>
          <a:effectRef idx="0">
            <a:schemeClr val="accent1"/>
          </a:effectRef>
          <a:fontRef idx="minor">
            <a:schemeClr val="tx1"/>
          </a:fontRef>
        </p:style>
      </p:cxnSp>
      <p:sp>
        <p:nvSpPr>
          <p:cNvPr id="19" name="Объект 1">
            <a:extLst>
              <a:ext uri="{FF2B5EF4-FFF2-40B4-BE49-F238E27FC236}">
                <a16:creationId xmlns="" xmlns:a16="http://schemas.microsoft.com/office/drawing/2014/main" id="{79D2D5DC-CDFB-4EC9-07AB-B6982B1DE8D4}"/>
              </a:ext>
            </a:extLst>
          </p:cNvPr>
          <p:cNvSpPr txBox="1">
            <a:spLocks/>
          </p:cNvSpPr>
          <p:nvPr/>
        </p:nvSpPr>
        <p:spPr>
          <a:xfrm>
            <a:off x="597665" y="1265646"/>
            <a:ext cx="10433324" cy="12379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fontAlgn="base">
              <a:spcBef>
                <a:spcPct val="0"/>
              </a:spcBef>
              <a:spcAft>
                <a:spcPct val="0"/>
              </a:spcAft>
              <a:buNone/>
            </a:pPr>
            <a:r>
              <a:rPr lang="ru-RU" sz="1400" dirty="0"/>
              <a:t>Приложение к форме № 1-МО составляется по состоянию на 31 декабря 2023 года по муниципальному, городскому округу (муниципальному району).  </a:t>
            </a:r>
          </a:p>
          <a:p>
            <a:pPr lvl="0" indent="0" algn="just" eaLnBrk="0" fontAlgn="base" hangingPunct="0">
              <a:spcBef>
                <a:spcPct val="0"/>
              </a:spcBef>
              <a:spcAft>
                <a:spcPct val="0"/>
              </a:spcAft>
            </a:pPr>
            <a:endParaRPr lang="ru-RU" sz="1400" dirty="0">
              <a:latin typeface="Arial" panose="020B0604020202020204" pitchFamily="34" charset="0"/>
              <a:cs typeface="Arial" panose="020B0604020202020204" pitchFamily="34" charset="0"/>
            </a:endParaRPr>
          </a:p>
          <a:p>
            <a:pPr marL="0" lvl="0" indent="0" fontAlgn="base">
              <a:spcBef>
                <a:spcPts val="600"/>
              </a:spcBef>
              <a:spcAft>
                <a:spcPct val="0"/>
              </a:spcAft>
              <a:buNone/>
            </a:pPr>
            <a:r>
              <a:rPr lang="ru-RU" sz="1400" b="1" dirty="0"/>
              <a:t>Обращаем внимание на следующее:</a:t>
            </a:r>
          </a:p>
        </p:txBody>
      </p:sp>
    </p:spTree>
    <p:extLst>
      <p:ext uri="{BB962C8B-B14F-4D97-AF65-F5344CB8AC3E}">
        <p14:creationId xmlns:p14="http://schemas.microsoft.com/office/powerpoint/2010/main" val="288990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CDD65A-503E-8E12-3243-017CD23FCDB5}"/>
              </a:ext>
            </a:extLst>
          </p:cNvPr>
          <p:cNvSpPr>
            <a:spLocks noGrp="1"/>
          </p:cNvSpPr>
          <p:nvPr>
            <p:ph type="title"/>
          </p:nvPr>
        </p:nvSpPr>
        <p:spPr/>
        <p:txBody>
          <a:bodyPr/>
          <a:lstStyle/>
          <a:p>
            <a:r>
              <a:rPr lang="ru-RU" dirty="0"/>
              <a:t>3</a:t>
            </a:r>
          </a:p>
        </p:txBody>
      </p:sp>
      <p:sp>
        <p:nvSpPr>
          <p:cNvPr id="3" name="Текст 2">
            <a:extLst>
              <a:ext uri="{FF2B5EF4-FFF2-40B4-BE49-F238E27FC236}">
                <a16:creationId xmlns="" xmlns:a16="http://schemas.microsoft.com/office/drawing/2014/main" id="{6987C252-1EB7-AEF1-21BA-C0D8A64F17C0}"/>
              </a:ext>
            </a:extLst>
          </p:cNvPr>
          <p:cNvSpPr>
            <a:spLocks noGrp="1"/>
          </p:cNvSpPr>
          <p:nvPr>
            <p:ph type="body" idx="1"/>
          </p:nvPr>
        </p:nvSpPr>
        <p:spPr/>
        <p:txBody>
          <a:bodyPr/>
          <a:lstStyle/>
          <a:p>
            <a:r>
              <a:rPr lang="ru-RU" dirty="0"/>
              <a:t>Бланк формы</a:t>
            </a:r>
            <a:endParaRPr lang="ru-RU" sz="2400" dirty="0">
              <a:latin typeface="Arial"/>
              <a:cs typeface="Arial"/>
            </a:endParaRPr>
          </a:p>
        </p:txBody>
      </p:sp>
    </p:spTree>
    <p:extLst>
      <p:ext uri="{BB962C8B-B14F-4D97-AF65-F5344CB8AC3E}">
        <p14:creationId xmlns:p14="http://schemas.microsoft.com/office/powerpoint/2010/main" val="912937607"/>
      </p:ext>
    </p:extLst>
  </p:cSld>
  <p:clrMapOvr>
    <a:masterClrMapping/>
  </p:clrMapOvr>
</p:sld>
</file>

<file path=ppt/theme/theme1.xml><?xml version="1.0" encoding="utf-8"?>
<a:theme xmlns:a="http://schemas.openxmlformats.org/drawingml/2006/main" name="Титульный слайд">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лайд &quot;Содержание&quot;">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лайды &quot;Раздел&quot;">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Информационные слайды">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Пустой слайд">
  <a:themeElements>
    <a:clrScheme name="Другая 1">
      <a:dk1>
        <a:srgbClr val="282A2E"/>
      </a:dk1>
      <a:lt1>
        <a:srgbClr val="FFFFFF"/>
      </a:lt1>
      <a:dk2>
        <a:srgbClr val="838383"/>
      </a:dk2>
      <a:lt2>
        <a:srgbClr val="BFBFBF"/>
      </a:lt2>
      <a:accent1>
        <a:srgbClr val="363194"/>
      </a:accent1>
      <a:accent2>
        <a:srgbClr val="E36846"/>
      </a:accent2>
      <a:accent3>
        <a:srgbClr val="346FC2"/>
      </a:accent3>
      <a:accent4>
        <a:srgbClr val="46AA98"/>
      </a:accent4>
      <a:accent5>
        <a:srgbClr val="7DBBFC"/>
      </a:accent5>
      <a:accent6>
        <a:srgbClr val="FFA970"/>
      </a:accent6>
      <a:hlink>
        <a:srgbClr val="7DBBFC"/>
      </a:hlink>
      <a:folHlink>
        <a:srgbClr val="8383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2108</TotalTime>
  <Words>2257</Words>
  <Application>Microsoft Office PowerPoint</Application>
  <PresentationFormat>Произвольный</PresentationFormat>
  <Paragraphs>317</Paragraphs>
  <Slides>33</Slides>
  <Notes>0</Notes>
  <HiddenSlides>17</HiddenSlides>
  <MMClips>0</MMClips>
  <ScaleCrop>false</ScaleCrop>
  <HeadingPairs>
    <vt:vector size="4" baseType="variant">
      <vt:variant>
        <vt:lpstr>Тема</vt:lpstr>
      </vt:variant>
      <vt:variant>
        <vt:i4>5</vt:i4>
      </vt:variant>
      <vt:variant>
        <vt:lpstr>Заголовки слайдов</vt:lpstr>
      </vt:variant>
      <vt:variant>
        <vt:i4>33</vt:i4>
      </vt:variant>
    </vt:vector>
  </HeadingPairs>
  <TitlesOfParts>
    <vt:vector size="38" baseType="lpstr">
      <vt:lpstr>Титульный слайд</vt:lpstr>
      <vt:lpstr>Слайд "Содержание"</vt:lpstr>
      <vt:lpstr>Слайды "Раздел"</vt:lpstr>
      <vt:lpstr>Информационные слайды</vt:lpstr>
      <vt:lpstr>Пустой слайд</vt:lpstr>
      <vt:lpstr>ПРИЛОЖЕНИЕ К ФОРМЕ № 1-МО</vt:lpstr>
      <vt:lpstr>Презентация PowerPoint</vt:lpstr>
      <vt:lpstr>1</vt:lpstr>
      <vt:lpstr>ПРИЛОЖЕНИЕ К ФОРМЕ № 1-МО ЗА 2023 ГОД</vt:lpstr>
      <vt:lpstr>ПОДГОТОВКА И ОТПРАВКА ЭЛЕКТРОННОГО ОТЧЕТА </vt:lpstr>
      <vt:lpstr>2</vt:lpstr>
      <vt:lpstr>УКАЗАНИЯ ПО ЗАПОЛНЕНИЮ  ПРИЛОЖЕНИЯ К ФОРМЕ № 1-МО</vt:lpstr>
      <vt:lpstr>РЕКОМЕНДАЦИИ ПО ЗАПОЛНЕНИЮ  ПРИЛОЖЕНИЯ К ФОРМЕ № 1-МО</vt:lpstr>
      <vt:lpstr>3</vt:lpstr>
      <vt:lpstr>ПРИЛОЖЕНИЕ К ФОРМЕ № 1-МО</vt:lpstr>
      <vt:lpstr>ПРИЛОЖЕНИЕ К ФОРМЕ № 1-МО</vt:lpstr>
      <vt:lpstr>ПРИЛОЖЕНИЕ К ФОРМЕ № 1-МО</vt:lpstr>
      <vt:lpstr>ПРИЛОЖЕНИЕ К ФОРМЕ № 1-МО</vt:lpstr>
      <vt:lpstr>РАЗМЕЩЕНИЕ ИТОГОВЫХ ДАННЫХ НА САЙТЕ </vt:lpstr>
      <vt:lpstr>Презентация PowerPoint</vt:lpstr>
      <vt:lpstr>Презентация PowerPoint</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lpstr>ПРИЛОЖЕНИЕ К ФОРМЕ № 1-МО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Токарева Екатерина Дмитриевна</dc:creator>
  <cp:lastModifiedBy>Наумова Алина Васильевна</cp:lastModifiedBy>
  <cp:revision>225</cp:revision>
  <cp:lastPrinted>2024-02-12T13:03:05Z</cp:lastPrinted>
  <dcterms:created xsi:type="dcterms:W3CDTF">2023-12-06T11:24:07Z</dcterms:created>
  <dcterms:modified xsi:type="dcterms:W3CDTF">2024-02-13T08:52:31Z</dcterms:modified>
</cp:coreProperties>
</file>